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43463" cy="42773600"/>
  <p:notesSz cx="7099300" cy="10234613"/>
  <p:defaultTextStyle>
    <a:defPPr>
      <a:defRPr lang="fr-FR"/>
    </a:defPPr>
    <a:lvl1pPr marL="0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86149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72297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258446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344595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430744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516892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603041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689190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2">
          <p15:clr>
            <a:srgbClr val="A4A3A4"/>
          </p15:clr>
        </p15:guide>
        <p15:guide id="2" pos="95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D1D4F"/>
    <a:srgbClr val="FF00FF"/>
    <a:srgbClr val="B70A38"/>
    <a:srgbClr val="E6E6E6"/>
    <a:srgbClr val="7F7F7F"/>
    <a:srgbClr val="985289"/>
    <a:srgbClr val="93B154"/>
    <a:srgbClr val="469B93"/>
    <a:srgbClr val="DE6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9235" autoAdjust="0"/>
    <p:restoredTop sz="96450" autoAdjust="0"/>
  </p:normalViewPr>
  <p:slideViewPr>
    <p:cSldViewPr>
      <p:cViewPr>
        <p:scale>
          <a:sx n="45" d="100"/>
          <a:sy n="45" d="100"/>
        </p:scale>
        <p:origin x="24" y="24"/>
      </p:cViewPr>
      <p:guideLst>
        <p:guide orient="horz" pos="13472"/>
        <p:guide pos="95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464" cy="511884"/>
          </a:xfrm>
          <a:prstGeom prst="rect">
            <a:avLst/>
          </a:prstGeom>
        </p:spPr>
        <p:txBody>
          <a:bodyPr vert="horz" lIns="21964" tIns="10982" rIns="21964" bIns="10982" rtlCol="0"/>
          <a:lstStyle>
            <a:lvl1pPr algn="l">
              <a:defRPr sz="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324" y="0"/>
            <a:ext cx="3076464" cy="511884"/>
          </a:xfrm>
          <a:prstGeom prst="rect">
            <a:avLst/>
          </a:prstGeom>
        </p:spPr>
        <p:txBody>
          <a:bodyPr vert="horz" lIns="21964" tIns="10982" rIns="21964" bIns="10982" rtlCol="0"/>
          <a:lstStyle>
            <a:lvl1pPr algn="r">
              <a:defRPr sz="300"/>
            </a:lvl1pPr>
          </a:lstStyle>
          <a:p>
            <a:fld id="{C0872832-BD08-4588-8C6C-978E668EDA43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6763"/>
            <a:ext cx="27114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1964" tIns="10982" rIns="21964" bIns="10982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779" y="4861365"/>
            <a:ext cx="5679742" cy="4605806"/>
          </a:xfrm>
          <a:prstGeom prst="rect">
            <a:avLst/>
          </a:prstGeom>
        </p:spPr>
        <p:txBody>
          <a:bodyPr vert="horz" lIns="21964" tIns="10982" rIns="21964" bIns="10982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94"/>
            <a:ext cx="3076464" cy="511501"/>
          </a:xfrm>
          <a:prstGeom prst="rect">
            <a:avLst/>
          </a:prstGeom>
        </p:spPr>
        <p:txBody>
          <a:bodyPr vert="horz" lIns="21964" tIns="10982" rIns="21964" bIns="10982" rtlCol="0" anchor="b"/>
          <a:lstStyle>
            <a:lvl1pPr algn="l">
              <a:defRPr sz="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324" y="9721194"/>
            <a:ext cx="3076464" cy="511501"/>
          </a:xfrm>
          <a:prstGeom prst="rect">
            <a:avLst/>
          </a:prstGeom>
        </p:spPr>
        <p:txBody>
          <a:bodyPr vert="horz" lIns="21964" tIns="10982" rIns="21964" bIns="10982" rtlCol="0" anchor="b"/>
          <a:lstStyle>
            <a:lvl1pPr algn="r">
              <a:defRPr sz="300"/>
            </a:lvl1pPr>
          </a:lstStyle>
          <a:p>
            <a:fld id="{C3A4A133-3DC2-4F93-A54C-1DBE9515616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568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6149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2297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58446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44595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30744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16892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03041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689190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8260" y="13287549"/>
            <a:ext cx="25706944" cy="916859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36520" y="24238373"/>
            <a:ext cx="21170424" cy="109310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6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2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58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4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0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16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03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8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031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2968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6444883" y="2287203"/>
            <a:ext cx="5103586" cy="4865497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34133" y="2287203"/>
            <a:ext cx="14806697" cy="4865497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346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4134" y="4176888"/>
            <a:ext cx="27219117" cy="337957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421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026" y="27486001"/>
            <a:ext cx="25706944" cy="8495312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89026" y="18129284"/>
            <a:ext cx="25706944" cy="935672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6149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72297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25844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34459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430744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51689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60304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68919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68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34135" y="13307347"/>
            <a:ext cx="9955140" cy="37634831"/>
          </a:xfrm>
        </p:spPr>
        <p:txBody>
          <a:bodyPr/>
          <a:lstStyle>
            <a:lvl1pPr>
              <a:defRPr sz="12700"/>
            </a:lvl1pPr>
            <a:lvl2pPr>
              <a:defRPr sz="111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593332" y="13307347"/>
            <a:ext cx="9955140" cy="37634831"/>
          </a:xfrm>
        </p:spPr>
        <p:txBody>
          <a:bodyPr/>
          <a:lstStyle>
            <a:lvl1pPr>
              <a:defRPr sz="12700"/>
            </a:lvl1pPr>
            <a:lvl2pPr>
              <a:defRPr sz="111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692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173" y="1712929"/>
            <a:ext cx="27219117" cy="7128933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2178" y="9574556"/>
            <a:ext cx="13362780" cy="3990218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086149" indent="0">
              <a:buNone/>
              <a:defRPr sz="9100" b="1"/>
            </a:lvl2pPr>
            <a:lvl3pPr marL="4172297" indent="0">
              <a:buNone/>
              <a:defRPr sz="8100" b="1"/>
            </a:lvl3pPr>
            <a:lvl4pPr marL="6258446" indent="0">
              <a:buNone/>
              <a:defRPr sz="7200" b="1"/>
            </a:lvl4pPr>
            <a:lvl5pPr marL="8344595" indent="0">
              <a:buNone/>
              <a:defRPr sz="7200" b="1"/>
            </a:lvl5pPr>
            <a:lvl6pPr marL="10430744" indent="0">
              <a:buNone/>
              <a:defRPr sz="7200" b="1"/>
            </a:lvl6pPr>
            <a:lvl7pPr marL="12516892" indent="0">
              <a:buNone/>
              <a:defRPr sz="7200" b="1"/>
            </a:lvl7pPr>
            <a:lvl8pPr marL="14603041" indent="0">
              <a:buNone/>
              <a:defRPr sz="7200" b="1"/>
            </a:lvl8pPr>
            <a:lvl9pPr marL="16689190" indent="0">
              <a:buNone/>
              <a:defRPr sz="7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2178" y="13564774"/>
            <a:ext cx="13362780" cy="24644331"/>
          </a:xfrm>
        </p:spPr>
        <p:txBody>
          <a:bodyPr/>
          <a:lstStyle>
            <a:lvl1pPr>
              <a:defRPr sz="11100"/>
            </a:lvl1pPr>
            <a:lvl2pPr>
              <a:defRPr sz="91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63266" y="9574556"/>
            <a:ext cx="13368028" cy="3990218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086149" indent="0">
              <a:buNone/>
              <a:defRPr sz="9100" b="1"/>
            </a:lvl2pPr>
            <a:lvl3pPr marL="4172297" indent="0">
              <a:buNone/>
              <a:defRPr sz="8100" b="1"/>
            </a:lvl3pPr>
            <a:lvl4pPr marL="6258446" indent="0">
              <a:buNone/>
              <a:defRPr sz="7200" b="1"/>
            </a:lvl4pPr>
            <a:lvl5pPr marL="8344595" indent="0">
              <a:buNone/>
              <a:defRPr sz="7200" b="1"/>
            </a:lvl5pPr>
            <a:lvl6pPr marL="10430744" indent="0">
              <a:buNone/>
              <a:defRPr sz="7200" b="1"/>
            </a:lvl6pPr>
            <a:lvl7pPr marL="12516892" indent="0">
              <a:buNone/>
              <a:defRPr sz="7200" b="1"/>
            </a:lvl7pPr>
            <a:lvl8pPr marL="14603041" indent="0">
              <a:buNone/>
              <a:defRPr sz="7200" b="1"/>
            </a:lvl8pPr>
            <a:lvl9pPr marL="16689190" indent="0">
              <a:buNone/>
              <a:defRPr sz="7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63266" y="13564774"/>
            <a:ext cx="13368028" cy="24644331"/>
          </a:xfrm>
        </p:spPr>
        <p:txBody>
          <a:bodyPr/>
          <a:lstStyle>
            <a:lvl1pPr>
              <a:defRPr sz="11100"/>
            </a:lvl1pPr>
            <a:lvl2pPr>
              <a:defRPr sz="91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228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160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315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178" y="1703025"/>
            <a:ext cx="9949892" cy="7247749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24356" y="1703030"/>
            <a:ext cx="16906937" cy="36506083"/>
          </a:xfrm>
        </p:spPr>
        <p:txBody>
          <a:bodyPr/>
          <a:lstStyle>
            <a:lvl1pPr>
              <a:defRPr sz="14700"/>
            </a:lvl1pPr>
            <a:lvl2pPr>
              <a:defRPr sz="12700"/>
            </a:lvl2pPr>
            <a:lvl3pPr>
              <a:defRPr sz="111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2178" y="8950779"/>
            <a:ext cx="9949892" cy="29258334"/>
          </a:xfrm>
        </p:spPr>
        <p:txBody>
          <a:bodyPr/>
          <a:lstStyle>
            <a:lvl1pPr marL="0" indent="0">
              <a:buNone/>
              <a:defRPr sz="6500"/>
            </a:lvl1pPr>
            <a:lvl2pPr marL="2086149" indent="0">
              <a:buNone/>
              <a:defRPr sz="5500"/>
            </a:lvl2pPr>
            <a:lvl3pPr marL="4172297" indent="0">
              <a:buNone/>
              <a:defRPr sz="4600"/>
            </a:lvl3pPr>
            <a:lvl4pPr marL="6258446" indent="0">
              <a:buNone/>
              <a:defRPr sz="4200"/>
            </a:lvl4pPr>
            <a:lvl5pPr marL="8344595" indent="0">
              <a:buNone/>
              <a:defRPr sz="4200"/>
            </a:lvl5pPr>
            <a:lvl6pPr marL="10430744" indent="0">
              <a:buNone/>
              <a:defRPr sz="4200"/>
            </a:lvl6pPr>
            <a:lvl7pPr marL="12516892" indent="0">
              <a:buNone/>
              <a:defRPr sz="4200"/>
            </a:lvl7pPr>
            <a:lvl8pPr marL="14603041" indent="0">
              <a:buNone/>
              <a:defRPr sz="4200"/>
            </a:lvl8pPr>
            <a:lvl9pPr marL="16689190" indent="0">
              <a:buNone/>
              <a:defRPr sz="42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5067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27929" y="29941525"/>
            <a:ext cx="18146078" cy="353476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27929" y="3821898"/>
            <a:ext cx="18146078" cy="25664160"/>
          </a:xfrm>
        </p:spPr>
        <p:txBody>
          <a:bodyPr/>
          <a:lstStyle>
            <a:lvl1pPr marL="0" indent="0">
              <a:buNone/>
              <a:defRPr sz="14700"/>
            </a:lvl1pPr>
            <a:lvl2pPr marL="2086149" indent="0">
              <a:buNone/>
              <a:defRPr sz="12700"/>
            </a:lvl2pPr>
            <a:lvl3pPr marL="4172297" indent="0">
              <a:buNone/>
              <a:defRPr sz="11100"/>
            </a:lvl3pPr>
            <a:lvl4pPr marL="6258446" indent="0">
              <a:buNone/>
              <a:defRPr sz="9100"/>
            </a:lvl4pPr>
            <a:lvl5pPr marL="8344595" indent="0">
              <a:buNone/>
              <a:defRPr sz="9100"/>
            </a:lvl5pPr>
            <a:lvl6pPr marL="10430744" indent="0">
              <a:buNone/>
              <a:defRPr sz="9100"/>
            </a:lvl6pPr>
            <a:lvl7pPr marL="12516892" indent="0">
              <a:buNone/>
              <a:defRPr sz="9100"/>
            </a:lvl7pPr>
            <a:lvl8pPr marL="14603041" indent="0">
              <a:buNone/>
              <a:defRPr sz="9100"/>
            </a:lvl8pPr>
            <a:lvl9pPr marL="16689190" indent="0">
              <a:buNone/>
              <a:defRPr sz="91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27929" y="33476291"/>
            <a:ext cx="18146078" cy="5019954"/>
          </a:xfrm>
        </p:spPr>
        <p:txBody>
          <a:bodyPr/>
          <a:lstStyle>
            <a:lvl1pPr marL="0" indent="0">
              <a:buNone/>
              <a:defRPr sz="6500"/>
            </a:lvl1pPr>
            <a:lvl2pPr marL="2086149" indent="0">
              <a:buNone/>
              <a:defRPr sz="5500"/>
            </a:lvl2pPr>
            <a:lvl3pPr marL="4172297" indent="0">
              <a:buNone/>
              <a:defRPr sz="4600"/>
            </a:lvl3pPr>
            <a:lvl4pPr marL="6258446" indent="0">
              <a:buNone/>
              <a:defRPr sz="4200"/>
            </a:lvl4pPr>
            <a:lvl5pPr marL="8344595" indent="0">
              <a:buNone/>
              <a:defRPr sz="4200"/>
            </a:lvl5pPr>
            <a:lvl6pPr marL="10430744" indent="0">
              <a:buNone/>
              <a:defRPr sz="4200"/>
            </a:lvl6pPr>
            <a:lvl7pPr marL="12516892" indent="0">
              <a:buNone/>
              <a:defRPr sz="4200"/>
            </a:lvl7pPr>
            <a:lvl8pPr marL="14603041" indent="0">
              <a:buNone/>
              <a:defRPr sz="4200"/>
            </a:lvl8pPr>
            <a:lvl9pPr marL="16689190" indent="0">
              <a:buNone/>
              <a:defRPr sz="42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547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20" Type="http://schemas.openxmlformats.org/officeDocument/2006/relationships/image" Target="../media/image8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Relationship Id="rId22" Type="http://schemas.openxmlformats.org/officeDocument/2006/relationships/image" Target="../media/image10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173" y="4564488"/>
            <a:ext cx="27219117" cy="3644847"/>
          </a:xfrm>
          <a:prstGeom prst="rect">
            <a:avLst/>
          </a:prstGeom>
        </p:spPr>
        <p:txBody>
          <a:bodyPr vert="horz" lIns="417230" tIns="208615" rIns="417230" bIns="208615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84134" y="8857408"/>
            <a:ext cx="27219117" cy="2304256"/>
          </a:xfrm>
          <a:prstGeom prst="rect">
            <a:avLst/>
          </a:prstGeom>
        </p:spPr>
        <p:txBody>
          <a:bodyPr vert="horz" lIns="417230" tIns="208615" rIns="417230" bIns="208615" rtlCol="0">
            <a:normAutofit/>
          </a:bodyPr>
          <a:lstStyle/>
          <a:p>
            <a:pPr lvl="0"/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2173" y="39644795"/>
            <a:ext cx="7056808" cy="2277296"/>
          </a:xfrm>
          <a:prstGeom prst="rect">
            <a:avLst/>
          </a:prstGeom>
        </p:spPr>
        <p:txBody>
          <a:bodyPr vert="horz" lIns="417230" tIns="208615" rIns="417230" bIns="208615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33183" y="39644795"/>
            <a:ext cx="9577097" cy="2277296"/>
          </a:xfrm>
          <a:prstGeom prst="rect">
            <a:avLst/>
          </a:prstGeom>
        </p:spPr>
        <p:txBody>
          <a:bodyPr vert="horz" lIns="417230" tIns="208615" rIns="417230" bIns="208615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674482" y="39644795"/>
            <a:ext cx="7056808" cy="2277296"/>
          </a:xfrm>
          <a:prstGeom prst="rect">
            <a:avLst/>
          </a:prstGeom>
        </p:spPr>
        <p:txBody>
          <a:bodyPr vert="horz" lIns="417230" tIns="208615" rIns="417230" bIns="208615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E88E70C6-2FCC-4F33-8C6A-A3F7E98F66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0"/>
            <a:ext cx="30240000" cy="319517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C84938C6-D5E8-44DE-8B91-262272A4453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0"/>
            <a:ext cx="30240000" cy="4070038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CC2F99C7-8492-482E-AD88-FD3BC4EE254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33628160"/>
            <a:ext cx="30240000" cy="5103476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2E1151E2-62E1-4C23-A153-0A0325A97D1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0" y="36141812"/>
            <a:ext cx="30240000" cy="2589824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65986832-1E16-429E-9D1F-61411262463C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525516" y="792512"/>
            <a:ext cx="9955771" cy="1982076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2DD589AF-EE35-4A3B-A7F5-5641D320A489}"/>
              </a:ext>
            </a:extLst>
          </p:cNvPr>
          <p:cNvSpPr/>
          <p:nvPr userDrawn="1"/>
        </p:nvSpPr>
        <p:spPr>
          <a:xfrm>
            <a:off x="19370203" y="31035872"/>
            <a:ext cx="9937104" cy="47525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EDE98A99-0500-461E-8491-84042C84413E}"/>
              </a:ext>
            </a:extLst>
          </p:cNvPr>
          <p:cNvSpPr txBox="1">
            <a:spLocks/>
          </p:cNvSpPr>
          <p:nvPr userDrawn="1"/>
        </p:nvSpPr>
        <p:spPr>
          <a:xfrm>
            <a:off x="1152179" y="36867228"/>
            <a:ext cx="12457430" cy="1441452"/>
          </a:xfrm>
          <a:prstGeom prst="rect">
            <a:avLst/>
          </a:prstGeom>
        </p:spPr>
        <p:txBody>
          <a:bodyPr vert="horz" lIns="417230" tIns="208615" rIns="417230" bIns="208615" rtlCol="0">
            <a:normAutofit/>
          </a:bodyPr>
          <a:lstStyle>
            <a:lvl1pPr marL="1564612" indent="-1564612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9992" indent="-1303843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15372" indent="-1043074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1521" indent="-1043074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87669" indent="-1043074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73818" indent="-1043074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59967" indent="-1043074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46116" indent="-1043074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32264" indent="-1043074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fr-FR" sz="6000" dirty="0">
                <a:solidFill>
                  <a:schemeClr val="bg1"/>
                </a:solidFill>
                <a:latin typeface="Montserrat" panose="00000500000000000000" pitchFamily="50" charset="0"/>
              </a:rPr>
              <a:t>www.</a:t>
            </a:r>
            <a:r>
              <a:rPr lang="fr-FR" sz="6000" b="1" dirty="0">
                <a:solidFill>
                  <a:schemeClr val="bg1"/>
                </a:solidFill>
                <a:latin typeface="Montserrat" panose="00000500000000000000" pitchFamily="50" charset="0"/>
              </a:rPr>
              <a:t>helmo</a:t>
            </a:r>
            <a:r>
              <a:rPr lang="fr-FR" sz="6000" dirty="0">
                <a:solidFill>
                  <a:schemeClr val="bg1"/>
                </a:solidFill>
                <a:latin typeface="Montserrat" panose="00000500000000000000" pitchFamily="50" charset="0"/>
              </a:rPr>
              <a:t>.be/recherche</a:t>
            </a:r>
            <a:endParaRPr lang="fr-BE" sz="60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5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2297" rtl="0" eaLnBrk="1" latinLnBrk="0" hangingPunct="1">
        <a:spcBef>
          <a:spcPct val="0"/>
        </a:spcBef>
        <a:buNone/>
        <a:defRPr sz="1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172297" rtl="0" eaLnBrk="1" latinLnBrk="0" hangingPunct="1">
        <a:spcBef>
          <a:spcPct val="2000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3389992" indent="-1303843" algn="l" defTabSz="417229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5372" indent="-1043074" algn="l" defTabSz="417229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7301521" indent="-1043074" algn="l" defTabSz="417229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9387669" indent="-1043074" algn="l" defTabSz="417229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11473818" indent="-1043074" algn="l" defTabSz="4172297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59967" indent="-1043074" algn="l" defTabSz="4172297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46116" indent="-1043074" algn="l" defTabSz="4172297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32264" indent="-1043074" algn="l" defTabSz="4172297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86149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72297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258446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44595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0744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516892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603041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689190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hyperlink" Target="mailto:s.nyssen@helmo.be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F5F82F8-FF04-448D-B122-EFFCCBF04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134" y="4685745"/>
            <a:ext cx="27219117" cy="3379575"/>
          </a:xfrm>
        </p:spPr>
        <p:txBody>
          <a:bodyPr>
            <a:normAutofit fontScale="90000"/>
          </a:bodyPr>
          <a:lstStyle/>
          <a:p>
            <a:r>
              <a:rPr lang="fr-BE" dirty="0">
                <a:latin typeface="+mj-lt"/>
              </a:rPr>
              <a:t>Titre du projet de recherche en deux lignes maximum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22E4C76-1DB6-46E6-B82F-84CE42330595}"/>
              </a:ext>
            </a:extLst>
          </p:cNvPr>
          <p:cNvSpPr txBox="1"/>
          <p:nvPr/>
        </p:nvSpPr>
        <p:spPr>
          <a:xfrm>
            <a:off x="1800251" y="8543242"/>
            <a:ext cx="26786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i="1" dirty="0"/>
              <a:t>Sarah </a:t>
            </a:r>
            <a:r>
              <a:rPr lang="fr-BE" sz="6000" i="1" dirty="0" err="1"/>
              <a:t>Nyssen</a:t>
            </a:r>
            <a:r>
              <a:rPr lang="fr-BE" sz="6000" i="1" dirty="0"/>
              <a:t> PhD, Birgit Quinting PhD, Isabelle Bragard PhD,</a:t>
            </a:r>
            <a:endParaRPr lang="fr-BE" sz="7200" i="1" dirty="0"/>
          </a:p>
          <a:p>
            <a:pPr algn="ctr"/>
            <a:r>
              <a:rPr lang="fr-BE" sz="4800" b="1" dirty="0">
                <a:solidFill>
                  <a:srgbClr val="B70A38"/>
                </a:solidFill>
              </a:rPr>
              <a:t>Unité de Recherche Gramme, Informatique &amp; </a:t>
            </a:r>
            <a:r>
              <a:rPr lang="fr-BE" sz="4800" b="1" i="1" dirty="0">
                <a:solidFill>
                  <a:srgbClr val="B70A38"/>
                </a:solidFill>
              </a:rPr>
              <a:t>Bio</a:t>
            </a:r>
            <a:r>
              <a:rPr lang="fr-BE" sz="4800" b="1" dirty="0">
                <a:solidFill>
                  <a:srgbClr val="B70A38"/>
                </a:solidFill>
              </a:rPr>
              <a:t> Tech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D69362F-4DBE-4A12-942B-002A336FC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259" y="31179888"/>
            <a:ext cx="8352927" cy="2089336"/>
          </a:xfrm>
          <a:prstGeom prst="rect">
            <a:avLst/>
          </a:prstGeom>
        </p:spPr>
      </p:pic>
      <p:pic>
        <p:nvPicPr>
          <p:cNvPr id="18" name="Espace réservé du contenu 17">
            <a:extLst>
              <a:ext uri="{FF2B5EF4-FFF2-40B4-BE49-F238E27FC236}">
                <a16:creationId xmlns:a16="http://schemas.microsoft.com/office/drawing/2014/main" id="{681B4B32-1A97-44E9-81F8-BEA4C3600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3011" y="33124898"/>
            <a:ext cx="2303462" cy="2303462"/>
          </a:xfr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2DE9BBF-506A-41E9-A28F-646152710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024" y="39316792"/>
            <a:ext cx="2458642" cy="284226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E6AC43D-8C8D-4149-B8CE-850761F160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12" y="39831778"/>
            <a:ext cx="5094000" cy="181228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6639E62-D444-4732-A152-A471D4DAEE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4" y="39831778"/>
            <a:ext cx="6116472" cy="1812288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F75FCF9-F15C-4DFF-B91C-065326D8CE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722" y="40030633"/>
            <a:ext cx="5400000" cy="1414579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B23F98B-5080-49DE-A8BF-26466A902B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968" y="39847129"/>
            <a:ext cx="5400000" cy="1781586"/>
          </a:xfrm>
          <a:prstGeom prst="rect">
            <a:avLst/>
          </a:prstGeom>
        </p:spPr>
      </p:pic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B2F70EA9-C307-4991-AD20-424149293175}"/>
              </a:ext>
            </a:extLst>
          </p:cNvPr>
          <p:cNvSpPr/>
          <p:nvPr/>
        </p:nvSpPr>
        <p:spPr>
          <a:xfrm>
            <a:off x="936155" y="13317700"/>
            <a:ext cx="13079604" cy="8573155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BE" sz="3200" dirty="0">
              <a:solidFill>
                <a:schemeClr val="tx1"/>
              </a:solidFill>
            </a:endParaRPr>
          </a:p>
          <a:p>
            <a:r>
              <a:rPr lang="fr-BE" sz="3200" b="0" i="0" dirty="0">
                <a:solidFill>
                  <a:srgbClr val="000000"/>
                </a:solidFill>
                <a:effectLst/>
              </a:rPr>
              <a:t>Lorem ipsum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sit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elit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sed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do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eiusmod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tempor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incididunt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ut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labore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et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dolore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magna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aliqua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. Ut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enim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ad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minim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veniam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quis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nostrud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exercitation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ullamco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laboris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nisi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ut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aliquip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ex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ea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commodo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consequat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. Duis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aute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irure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in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reprehenderit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in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voluptate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velit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esse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cillum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dolore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eu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fugiat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nulla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pariatur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.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Excepteur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sint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occaecat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cupidatat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non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proident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sunt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in culpa qui officia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deserunt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mollit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anim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id est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laborum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.</a:t>
            </a:r>
            <a:endParaRPr lang="fr-BE" sz="3200" dirty="0">
              <a:solidFill>
                <a:schemeClr val="tx1"/>
              </a:solidFill>
            </a:endParaRP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398AF55C-47C8-4EEB-B98C-A25A73BB7006}"/>
              </a:ext>
            </a:extLst>
          </p:cNvPr>
          <p:cNvSpPr/>
          <p:nvPr/>
        </p:nvSpPr>
        <p:spPr>
          <a:xfrm>
            <a:off x="936155" y="12650494"/>
            <a:ext cx="6002946" cy="1319482"/>
          </a:xfrm>
          <a:prstGeom prst="roundRect">
            <a:avLst>
              <a:gd name="adj" fmla="val 50000"/>
            </a:avLst>
          </a:prstGeom>
          <a:solidFill>
            <a:srgbClr val="DD1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fr-BE" sz="5400" b="1" dirty="0">
                <a:latin typeface="+mj-lt"/>
              </a:rPr>
              <a:t>Sous-titre 1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243A191B-59A2-4CA1-A95B-E5AFDE050FCE}"/>
              </a:ext>
            </a:extLst>
          </p:cNvPr>
          <p:cNvSpPr/>
          <p:nvPr/>
        </p:nvSpPr>
        <p:spPr>
          <a:xfrm>
            <a:off x="15822601" y="24720369"/>
            <a:ext cx="13484706" cy="5764843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BE" sz="3200" dirty="0">
              <a:solidFill>
                <a:schemeClr val="tx1"/>
              </a:solidFill>
            </a:endParaRPr>
          </a:p>
          <a:p>
            <a:r>
              <a:rPr lang="fr-BE" sz="3200" b="0" i="0" dirty="0">
                <a:solidFill>
                  <a:srgbClr val="000000"/>
                </a:solidFill>
                <a:effectLst/>
              </a:rPr>
              <a:t>Lorem ipsum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sit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elit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sed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do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eiusmod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tempor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incididunt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ut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labore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et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dolore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magna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aliqua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. Ut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enim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ad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minim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veniam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quis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nostrud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exercitation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ullamco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laboris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nisi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ut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aliquip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ex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ea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commodo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consequat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. Duis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aute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irure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in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reprehenderit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in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voluptate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velit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esse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cillum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dolore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eu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fugiat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nulla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pariatur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.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Excepteur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sint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occaecat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cupidatat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non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proident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sunt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in culpa qui officia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deserunt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mollit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anim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id est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laborum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.</a:t>
            </a:r>
            <a:endParaRPr lang="fr-BE" sz="3200" dirty="0">
              <a:solidFill>
                <a:schemeClr val="tx1"/>
              </a:solidFill>
            </a:endParaRP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FFC2A31C-CD44-4DF1-8BC2-B56AA3A9B7B1}"/>
              </a:ext>
            </a:extLst>
          </p:cNvPr>
          <p:cNvSpPr/>
          <p:nvPr/>
        </p:nvSpPr>
        <p:spPr>
          <a:xfrm>
            <a:off x="15822602" y="24053163"/>
            <a:ext cx="12662553" cy="1319482"/>
          </a:xfrm>
          <a:prstGeom prst="roundRect">
            <a:avLst>
              <a:gd name="adj" fmla="val 50000"/>
            </a:avLst>
          </a:prstGeom>
          <a:solidFill>
            <a:srgbClr val="DD1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fr-BE" sz="5400" b="1" dirty="0">
                <a:latin typeface="+mj-lt"/>
              </a:rPr>
              <a:t>Sous-titre vraiment plus long 3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421946E8-1678-42C0-8B56-8D56E803C0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8"/>
          <a:stretch/>
        </p:blipFill>
        <p:spPr>
          <a:xfrm>
            <a:off x="15947029" y="11037181"/>
            <a:ext cx="12413698" cy="12417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44D76F44-CBFD-4E20-9BF8-C1A2E9E5769C}"/>
              </a:ext>
            </a:extLst>
          </p:cNvPr>
          <p:cNvSpPr/>
          <p:nvPr/>
        </p:nvSpPr>
        <p:spPr>
          <a:xfrm>
            <a:off x="1197441" y="23225267"/>
            <a:ext cx="13079604" cy="10043957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BE" sz="3600" dirty="0">
              <a:solidFill>
                <a:schemeClr val="tx1"/>
              </a:solidFill>
            </a:endParaRPr>
          </a:p>
          <a:p>
            <a:r>
              <a:rPr lang="fr-BE" sz="3600" b="0" i="0" dirty="0">
                <a:solidFill>
                  <a:srgbClr val="000000"/>
                </a:solidFill>
                <a:effectLst/>
              </a:rPr>
              <a:t>Regardez-moi ce beau graphique !</a:t>
            </a:r>
            <a:endParaRPr lang="fr-BE" sz="3600" dirty="0">
              <a:solidFill>
                <a:schemeClr val="tx1"/>
              </a:solidFill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6E14C680-26A1-4390-9C32-E2FCBA9560F5}"/>
              </a:ext>
            </a:extLst>
          </p:cNvPr>
          <p:cNvSpPr/>
          <p:nvPr/>
        </p:nvSpPr>
        <p:spPr>
          <a:xfrm>
            <a:off x="1197441" y="22558061"/>
            <a:ext cx="9335188" cy="1319482"/>
          </a:xfrm>
          <a:prstGeom prst="roundRect">
            <a:avLst>
              <a:gd name="adj" fmla="val 50000"/>
            </a:avLst>
          </a:prstGeom>
          <a:solidFill>
            <a:srgbClr val="DD1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fr-BE" sz="5400" b="1" dirty="0">
                <a:latin typeface="+mj-lt"/>
              </a:rPr>
              <a:t>Sous-titre plus long 2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7847A68-0273-488D-8925-AB54B3C55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550" y="25677984"/>
            <a:ext cx="9959386" cy="6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5B2CB106-C9AA-4BF5-AEA5-6DEC221A192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1931" y="32754100"/>
            <a:ext cx="1618151" cy="1618151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8CF1CED7-A716-4618-8E99-F4D7F1E4078E}"/>
              </a:ext>
            </a:extLst>
          </p:cNvPr>
          <p:cNvSpPr txBox="1"/>
          <p:nvPr/>
        </p:nvSpPr>
        <p:spPr>
          <a:xfrm>
            <a:off x="20306307" y="33044357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800" b="1" dirty="0"/>
              <a:t>Contact</a:t>
            </a:r>
          </a:p>
          <a:p>
            <a:r>
              <a:rPr lang="fr-BE" sz="4800" dirty="0"/>
              <a:t>Sarah </a:t>
            </a:r>
            <a:r>
              <a:rPr lang="fr-BE" sz="4800" dirty="0" err="1"/>
              <a:t>Nyssen</a:t>
            </a:r>
            <a:endParaRPr lang="fr-BE" sz="4800" dirty="0"/>
          </a:p>
          <a:p>
            <a:r>
              <a:rPr lang="fr-BE" sz="4800" dirty="0">
                <a:hlinkClick r:id="rId12"/>
              </a:rPr>
              <a:t>s.nyssen@helmo.be</a:t>
            </a:r>
            <a:r>
              <a:rPr lang="fr-BE" sz="4800" b="1" dirty="0"/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336EB4E-F556-46BD-A912-4158DD410C5D}"/>
              </a:ext>
            </a:extLst>
          </p:cNvPr>
          <p:cNvSpPr txBox="1"/>
          <p:nvPr/>
        </p:nvSpPr>
        <p:spPr>
          <a:xfrm>
            <a:off x="3179001" y="6151112"/>
            <a:ext cx="23885460" cy="28484721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9600" b="1" dirty="0"/>
              <a:t>MODE D’EMPLOI</a:t>
            </a:r>
          </a:p>
          <a:p>
            <a:endParaRPr lang="fr-BE" dirty="0"/>
          </a:p>
          <a:p>
            <a:r>
              <a:rPr lang="fr-BE" dirty="0"/>
              <a:t>1- Exprimez votre créativité</a:t>
            </a:r>
          </a:p>
          <a:p>
            <a:r>
              <a:rPr lang="fr-BE" sz="6000" dirty="0"/>
              <a:t>La taille, le nombre et la disposition des cadres est libre, il suffit de les dupliquer et de les disposer dans l’esprit du modèle.</a:t>
            </a:r>
          </a:p>
          <a:p>
            <a:r>
              <a:rPr lang="fr-BE" sz="6000" dirty="0"/>
              <a:t>Veillez aux illustrations ! Une grande image attirera l’œil et différenciera votre poster au premier coup d’œil. </a:t>
            </a:r>
          </a:p>
          <a:p>
            <a:endParaRPr lang="fr-BE" dirty="0"/>
          </a:p>
          <a:p>
            <a:r>
              <a:rPr lang="fr-BE" dirty="0"/>
              <a:t>2 -  mais respectez le cadre ;-)</a:t>
            </a:r>
          </a:p>
          <a:p>
            <a:pPr marL="1143000" indent="-1143000">
              <a:buFontTx/>
              <a:buChar char="-"/>
            </a:pPr>
            <a:r>
              <a:rPr lang="fr-BE" sz="6000" dirty="0"/>
              <a:t>Respectez les zones titre, contact et partenaires</a:t>
            </a:r>
          </a:p>
          <a:p>
            <a:pPr marL="1143000" indent="-1143000">
              <a:buFontTx/>
              <a:buChar char="-"/>
            </a:pPr>
            <a:r>
              <a:rPr lang="fr-BE" sz="6000" dirty="0"/>
              <a:t>Ne changez pas les couleurs des titres</a:t>
            </a:r>
          </a:p>
          <a:p>
            <a:pPr marL="1143000" indent="-1143000">
              <a:buFontTx/>
              <a:buChar char="-"/>
            </a:pPr>
            <a:r>
              <a:rPr lang="fr-BE" sz="6000" dirty="0"/>
              <a:t>Ne changez pas la typo (Calibri)</a:t>
            </a:r>
          </a:p>
          <a:p>
            <a:pPr marL="1143000" indent="-1143000">
              <a:buFontTx/>
              <a:buChar char="-"/>
            </a:pPr>
            <a:r>
              <a:rPr lang="fr-BE" sz="6000" dirty="0"/>
              <a:t>N’empiétez pas sur les vagues de couleur</a:t>
            </a:r>
          </a:p>
          <a:p>
            <a:pPr marL="1143000" indent="-1143000">
              <a:buFontTx/>
              <a:buChar char="-"/>
            </a:pPr>
            <a:r>
              <a:rPr lang="fr-BE" sz="6000" dirty="0"/>
              <a:t>Respectez les marges à gauche et à droite  </a:t>
            </a:r>
          </a:p>
          <a:p>
            <a:pPr marL="1143000" indent="-1143000">
              <a:buFontTx/>
              <a:buChar char="-"/>
            </a:pPr>
            <a:endParaRPr lang="fr-BE" dirty="0"/>
          </a:p>
          <a:p>
            <a:r>
              <a:rPr lang="fr-BE" dirty="0"/>
              <a:t>3 -Conseils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BE" sz="6000" dirty="0"/>
              <a:t>Conserver des zones de blanc pour aérer votre poster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BE" sz="6000" dirty="0"/>
              <a:t>Votre texte est trop grand ? Diminuez la taille de la police !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BE" sz="6000" dirty="0"/>
              <a:t>Privilégiez les images de la plus haute résolution possible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BE" sz="6000" dirty="0"/>
              <a:t>N’oubliez pas que le poster va être imprimé en grand. Mettez régulièrement votre zoom à 100% pour avoir une idée de la taille réelle. Cela vous permet également de contrôler la résolution de vos images et éviter la pixellisation.</a:t>
            </a:r>
          </a:p>
          <a:p>
            <a:endParaRPr lang="fr-BE" dirty="0"/>
          </a:p>
          <a:p>
            <a:r>
              <a:rPr lang="fr-BE" dirty="0"/>
              <a:t>4 – Vous pouvez commencer à travailler en commençant par effacer ce cadre ;-)</a:t>
            </a:r>
          </a:p>
        </p:txBody>
      </p:sp>
    </p:spTree>
    <p:extLst>
      <p:ext uri="{BB962C8B-B14F-4D97-AF65-F5344CB8AC3E}">
        <p14:creationId xmlns:p14="http://schemas.microsoft.com/office/powerpoint/2010/main" val="32046519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397</Words>
  <Application>Microsoft Office PowerPoint</Application>
  <PresentationFormat>Personnalisé</PresentationFormat>
  <Paragraphs>35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Montserrat</vt:lpstr>
      <vt:lpstr>Thème Office</vt:lpstr>
      <vt:lpstr>Titre du projet de recherche en deux lignes maximum</vt:lpstr>
    </vt:vector>
  </TitlesOfParts>
  <Company>HELMo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charlier</dc:creator>
  <cp:lastModifiedBy>Nicolas Charlier</cp:lastModifiedBy>
  <cp:revision>41</cp:revision>
  <cp:lastPrinted>2013-11-07T11:15:06Z</cp:lastPrinted>
  <dcterms:created xsi:type="dcterms:W3CDTF">2013-11-07T10:20:56Z</dcterms:created>
  <dcterms:modified xsi:type="dcterms:W3CDTF">2024-04-16T16:44:14Z</dcterms:modified>
</cp:coreProperties>
</file>