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43463" cy="42773600"/>
  <p:notesSz cx="7099300" cy="10234613"/>
  <p:defaultTextStyle>
    <a:defPPr>
      <a:defRPr lang="fr-FR"/>
    </a:defPPr>
    <a:lvl1pPr marL="0" algn="l" defTabSz="4172297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1pPr>
    <a:lvl2pPr marL="2086149" algn="l" defTabSz="4172297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2pPr>
    <a:lvl3pPr marL="4172297" algn="l" defTabSz="4172297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3pPr>
    <a:lvl4pPr marL="6258446" algn="l" defTabSz="4172297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4pPr>
    <a:lvl5pPr marL="8344595" algn="l" defTabSz="4172297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5pPr>
    <a:lvl6pPr marL="10430744" algn="l" defTabSz="4172297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6pPr>
    <a:lvl7pPr marL="12516892" algn="l" defTabSz="4172297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7pPr>
    <a:lvl8pPr marL="14603041" algn="l" defTabSz="4172297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8pPr>
    <a:lvl9pPr marL="16689190" algn="l" defTabSz="4172297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72">
          <p15:clr>
            <a:srgbClr val="A4A3A4"/>
          </p15:clr>
        </p15:guide>
        <p15:guide id="2" pos="95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143"/>
    <a:srgbClr val="71C5C3"/>
    <a:srgbClr val="FFFF00"/>
    <a:srgbClr val="DD1D4F"/>
    <a:srgbClr val="FF00FF"/>
    <a:srgbClr val="B70A38"/>
    <a:srgbClr val="E6E6E6"/>
    <a:srgbClr val="7F7F7F"/>
    <a:srgbClr val="985289"/>
    <a:srgbClr val="93B1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35" autoAdjust="0"/>
    <p:restoredTop sz="96450" autoAdjust="0"/>
  </p:normalViewPr>
  <p:slideViewPr>
    <p:cSldViewPr>
      <p:cViewPr varScale="1">
        <p:scale>
          <a:sx n="13" d="100"/>
          <a:sy n="13" d="100"/>
        </p:scale>
        <p:origin x="2472" y="134"/>
      </p:cViewPr>
      <p:guideLst>
        <p:guide orient="horz" pos="13472"/>
        <p:guide pos="952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464" cy="511884"/>
          </a:xfrm>
          <a:prstGeom prst="rect">
            <a:avLst/>
          </a:prstGeom>
        </p:spPr>
        <p:txBody>
          <a:bodyPr vert="horz" lIns="21964" tIns="10982" rIns="21964" bIns="10982" rtlCol="0"/>
          <a:lstStyle>
            <a:lvl1pPr algn="l">
              <a:defRPr sz="3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324" y="0"/>
            <a:ext cx="3076464" cy="511884"/>
          </a:xfrm>
          <a:prstGeom prst="rect">
            <a:avLst/>
          </a:prstGeom>
        </p:spPr>
        <p:txBody>
          <a:bodyPr vert="horz" lIns="21964" tIns="10982" rIns="21964" bIns="10982" rtlCol="0"/>
          <a:lstStyle>
            <a:lvl1pPr algn="r">
              <a:defRPr sz="300"/>
            </a:lvl1pPr>
          </a:lstStyle>
          <a:p>
            <a:fld id="{C0872832-BD08-4588-8C6C-978E668EDA43}" type="datetimeFigureOut">
              <a:rPr lang="fr-BE" smtClean="0"/>
              <a:t>16/04/2024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93925" y="766763"/>
            <a:ext cx="271145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1964" tIns="10982" rIns="21964" bIns="10982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779" y="4861365"/>
            <a:ext cx="5679742" cy="4605806"/>
          </a:xfrm>
          <a:prstGeom prst="rect">
            <a:avLst/>
          </a:prstGeom>
        </p:spPr>
        <p:txBody>
          <a:bodyPr vert="horz" lIns="21964" tIns="10982" rIns="21964" bIns="10982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94"/>
            <a:ext cx="3076464" cy="511501"/>
          </a:xfrm>
          <a:prstGeom prst="rect">
            <a:avLst/>
          </a:prstGeom>
        </p:spPr>
        <p:txBody>
          <a:bodyPr vert="horz" lIns="21964" tIns="10982" rIns="21964" bIns="10982" rtlCol="0" anchor="b"/>
          <a:lstStyle>
            <a:lvl1pPr algn="l">
              <a:defRPr sz="3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324" y="9721194"/>
            <a:ext cx="3076464" cy="511501"/>
          </a:xfrm>
          <a:prstGeom prst="rect">
            <a:avLst/>
          </a:prstGeom>
        </p:spPr>
        <p:txBody>
          <a:bodyPr vert="horz" lIns="21964" tIns="10982" rIns="21964" bIns="10982" rtlCol="0" anchor="b"/>
          <a:lstStyle>
            <a:lvl1pPr algn="r">
              <a:defRPr sz="300"/>
            </a:lvl1pPr>
          </a:lstStyle>
          <a:p>
            <a:fld id="{C3A4A133-3DC2-4F93-A54C-1DBE9515616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25681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172297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2086149" algn="l" defTabSz="4172297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4172297" algn="l" defTabSz="4172297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6258446" algn="l" defTabSz="4172297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8344595" algn="l" defTabSz="4172297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10430744" algn="l" defTabSz="4172297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12516892" algn="l" defTabSz="4172297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14603041" algn="l" defTabSz="4172297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6689190" algn="l" defTabSz="4172297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68260" y="13287549"/>
            <a:ext cx="25706944" cy="916859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36520" y="24238373"/>
            <a:ext cx="21170424" cy="1093103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6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2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58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445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0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16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03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891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3BA4C-44EC-4AE2-BB12-11E57575C48E}" type="datetimeFigureOut">
              <a:rPr lang="fr-BE" smtClean="0"/>
              <a:t>16/04/2024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D820-1FA8-491A-845E-6E29CD86C7F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70314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3BA4C-44EC-4AE2-BB12-11E57575C48E}" type="datetimeFigureOut">
              <a:rPr lang="fr-BE" smtClean="0"/>
              <a:t>16/04/2024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D820-1FA8-491A-845E-6E29CD86C7F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29688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6444883" y="2287203"/>
            <a:ext cx="5103586" cy="4865497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34133" y="2287203"/>
            <a:ext cx="14806697" cy="4865497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3BA4C-44EC-4AE2-BB12-11E57575C48E}" type="datetimeFigureOut">
              <a:rPr lang="fr-BE" smtClean="0"/>
              <a:t>16/04/2024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D820-1FA8-491A-845E-6E29CD86C7F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53464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4134" y="4176888"/>
            <a:ext cx="27219117" cy="3379575"/>
          </a:xfrm>
        </p:spPr>
        <p:txBody>
          <a:bodyPr/>
          <a:lstStyle/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3BA4C-44EC-4AE2-BB12-11E57575C48E}" type="datetimeFigureOut">
              <a:rPr lang="fr-BE" smtClean="0"/>
              <a:t>16/04/2024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D820-1FA8-491A-845E-6E29CD86C7F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54216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026" y="27486001"/>
            <a:ext cx="25706944" cy="8495312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89026" y="18129284"/>
            <a:ext cx="25706944" cy="9356722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6149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2pPr>
            <a:lvl3pPr marL="4172297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6258446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4pPr>
            <a:lvl5pPr marL="834459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5pPr>
            <a:lvl6pPr marL="10430744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6pPr>
            <a:lvl7pPr marL="12516892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7pPr>
            <a:lvl8pPr marL="14603041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8pPr>
            <a:lvl9pPr marL="1668919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3BA4C-44EC-4AE2-BB12-11E57575C48E}" type="datetimeFigureOut">
              <a:rPr lang="fr-BE" smtClean="0"/>
              <a:t>16/04/2024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D820-1FA8-491A-845E-6E29CD86C7F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7688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34135" y="13307347"/>
            <a:ext cx="9955140" cy="37634831"/>
          </a:xfrm>
        </p:spPr>
        <p:txBody>
          <a:bodyPr/>
          <a:lstStyle>
            <a:lvl1pPr>
              <a:defRPr sz="12700"/>
            </a:lvl1pPr>
            <a:lvl2pPr>
              <a:defRPr sz="11100"/>
            </a:lvl2pPr>
            <a:lvl3pPr>
              <a:defRPr sz="91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593332" y="13307347"/>
            <a:ext cx="9955140" cy="37634831"/>
          </a:xfrm>
        </p:spPr>
        <p:txBody>
          <a:bodyPr/>
          <a:lstStyle>
            <a:lvl1pPr>
              <a:defRPr sz="12700"/>
            </a:lvl1pPr>
            <a:lvl2pPr>
              <a:defRPr sz="11100"/>
            </a:lvl2pPr>
            <a:lvl3pPr>
              <a:defRPr sz="91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3BA4C-44EC-4AE2-BB12-11E57575C48E}" type="datetimeFigureOut">
              <a:rPr lang="fr-BE" smtClean="0"/>
              <a:t>16/04/2024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D820-1FA8-491A-845E-6E29CD86C7F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4692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2173" y="1712929"/>
            <a:ext cx="27219117" cy="7128933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2178" y="9574556"/>
            <a:ext cx="13362780" cy="3990218"/>
          </a:xfrm>
        </p:spPr>
        <p:txBody>
          <a:bodyPr anchor="b"/>
          <a:lstStyle>
            <a:lvl1pPr marL="0" indent="0">
              <a:buNone/>
              <a:defRPr sz="11100" b="1"/>
            </a:lvl1pPr>
            <a:lvl2pPr marL="2086149" indent="0">
              <a:buNone/>
              <a:defRPr sz="9100" b="1"/>
            </a:lvl2pPr>
            <a:lvl3pPr marL="4172297" indent="0">
              <a:buNone/>
              <a:defRPr sz="8100" b="1"/>
            </a:lvl3pPr>
            <a:lvl4pPr marL="6258446" indent="0">
              <a:buNone/>
              <a:defRPr sz="7200" b="1"/>
            </a:lvl4pPr>
            <a:lvl5pPr marL="8344595" indent="0">
              <a:buNone/>
              <a:defRPr sz="7200" b="1"/>
            </a:lvl5pPr>
            <a:lvl6pPr marL="10430744" indent="0">
              <a:buNone/>
              <a:defRPr sz="7200" b="1"/>
            </a:lvl6pPr>
            <a:lvl7pPr marL="12516892" indent="0">
              <a:buNone/>
              <a:defRPr sz="7200" b="1"/>
            </a:lvl7pPr>
            <a:lvl8pPr marL="14603041" indent="0">
              <a:buNone/>
              <a:defRPr sz="7200" b="1"/>
            </a:lvl8pPr>
            <a:lvl9pPr marL="16689190" indent="0">
              <a:buNone/>
              <a:defRPr sz="7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12178" y="13564774"/>
            <a:ext cx="13362780" cy="24644331"/>
          </a:xfrm>
        </p:spPr>
        <p:txBody>
          <a:bodyPr/>
          <a:lstStyle>
            <a:lvl1pPr>
              <a:defRPr sz="11100"/>
            </a:lvl1pPr>
            <a:lvl2pPr>
              <a:defRPr sz="91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363266" y="9574556"/>
            <a:ext cx="13368028" cy="3990218"/>
          </a:xfrm>
        </p:spPr>
        <p:txBody>
          <a:bodyPr anchor="b"/>
          <a:lstStyle>
            <a:lvl1pPr marL="0" indent="0">
              <a:buNone/>
              <a:defRPr sz="11100" b="1"/>
            </a:lvl1pPr>
            <a:lvl2pPr marL="2086149" indent="0">
              <a:buNone/>
              <a:defRPr sz="9100" b="1"/>
            </a:lvl2pPr>
            <a:lvl3pPr marL="4172297" indent="0">
              <a:buNone/>
              <a:defRPr sz="8100" b="1"/>
            </a:lvl3pPr>
            <a:lvl4pPr marL="6258446" indent="0">
              <a:buNone/>
              <a:defRPr sz="7200" b="1"/>
            </a:lvl4pPr>
            <a:lvl5pPr marL="8344595" indent="0">
              <a:buNone/>
              <a:defRPr sz="7200" b="1"/>
            </a:lvl5pPr>
            <a:lvl6pPr marL="10430744" indent="0">
              <a:buNone/>
              <a:defRPr sz="7200" b="1"/>
            </a:lvl6pPr>
            <a:lvl7pPr marL="12516892" indent="0">
              <a:buNone/>
              <a:defRPr sz="7200" b="1"/>
            </a:lvl7pPr>
            <a:lvl8pPr marL="14603041" indent="0">
              <a:buNone/>
              <a:defRPr sz="7200" b="1"/>
            </a:lvl8pPr>
            <a:lvl9pPr marL="16689190" indent="0">
              <a:buNone/>
              <a:defRPr sz="7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363266" y="13564774"/>
            <a:ext cx="13368028" cy="24644331"/>
          </a:xfrm>
        </p:spPr>
        <p:txBody>
          <a:bodyPr/>
          <a:lstStyle>
            <a:lvl1pPr>
              <a:defRPr sz="11100"/>
            </a:lvl1pPr>
            <a:lvl2pPr>
              <a:defRPr sz="91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3BA4C-44EC-4AE2-BB12-11E57575C48E}" type="datetimeFigureOut">
              <a:rPr lang="fr-BE" smtClean="0"/>
              <a:t>16/04/2024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D820-1FA8-491A-845E-6E29CD86C7F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2287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3BA4C-44EC-4AE2-BB12-11E57575C48E}" type="datetimeFigureOut">
              <a:rPr lang="fr-BE" smtClean="0"/>
              <a:t>16/04/2024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D820-1FA8-491A-845E-6E29CD86C7F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61600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3BA4C-44EC-4AE2-BB12-11E57575C48E}" type="datetimeFigureOut">
              <a:rPr lang="fr-BE" smtClean="0"/>
              <a:t>16/04/2024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D820-1FA8-491A-845E-6E29CD86C7F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23156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2178" y="1703025"/>
            <a:ext cx="9949892" cy="7247749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24356" y="1703030"/>
            <a:ext cx="16906937" cy="36506083"/>
          </a:xfrm>
        </p:spPr>
        <p:txBody>
          <a:bodyPr/>
          <a:lstStyle>
            <a:lvl1pPr>
              <a:defRPr sz="14700"/>
            </a:lvl1pPr>
            <a:lvl2pPr>
              <a:defRPr sz="12700"/>
            </a:lvl2pPr>
            <a:lvl3pPr>
              <a:defRPr sz="111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12178" y="8950779"/>
            <a:ext cx="9949892" cy="29258334"/>
          </a:xfrm>
        </p:spPr>
        <p:txBody>
          <a:bodyPr/>
          <a:lstStyle>
            <a:lvl1pPr marL="0" indent="0">
              <a:buNone/>
              <a:defRPr sz="6500"/>
            </a:lvl1pPr>
            <a:lvl2pPr marL="2086149" indent="0">
              <a:buNone/>
              <a:defRPr sz="5500"/>
            </a:lvl2pPr>
            <a:lvl3pPr marL="4172297" indent="0">
              <a:buNone/>
              <a:defRPr sz="4600"/>
            </a:lvl3pPr>
            <a:lvl4pPr marL="6258446" indent="0">
              <a:buNone/>
              <a:defRPr sz="4200"/>
            </a:lvl4pPr>
            <a:lvl5pPr marL="8344595" indent="0">
              <a:buNone/>
              <a:defRPr sz="4200"/>
            </a:lvl5pPr>
            <a:lvl6pPr marL="10430744" indent="0">
              <a:buNone/>
              <a:defRPr sz="4200"/>
            </a:lvl6pPr>
            <a:lvl7pPr marL="12516892" indent="0">
              <a:buNone/>
              <a:defRPr sz="4200"/>
            </a:lvl7pPr>
            <a:lvl8pPr marL="14603041" indent="0">
              <a:buNone/>
              <a:defRPr sz="4200"/>
            </a:lvl8pPr>
            <a:lvl9pPr marL="16689190" indent="0">
              <a:buNone/>
              <a:defRPr sz="42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3BA4C-44EC-4AE2-BB12-11E57575C48E}" type="datetimeFigureOut">
              <a:rPr lang="fr-BE" smtClean="0"/>
              <a:t>16/04/2024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D820-1FA8-491A-845E-6E29CD86C7F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50676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27929" y="29941525"/>
            <a:ext cx="18146078" cy="3534766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927929" y="3821898"/>
            <a:ext cx="18146078" cy="25664160"/>
          </a:xfrm>
        </p:spPr>
        <p:txBody>
          <a:bodyPr/>
          <a:lstStyle>
            <a:lvl1pPr marL="0" indent="0">
              <a:buNone/>
              <a:defRPr sz="14700"/>
            </a:lvl1pPr>
            <a:lvl2pPr marL="2086149" indent="0">
              <a:buNone/>
              <a:defRPr sz="12700"/>
            </a:lvl2pPr>
            <a:lvl3pPr marL="4172297" indent="0">
              <a:buNone/>
              <a:defRPr sz="11100"/>
            </a:lvl3pPr>
            <a:lvl4pPr marL="6258446" indent="0">
              <a:buNone/>
              <a:defRPr sz="9100"/>
            </a:lvl4pPr>
            <a:lvl5pPr marL="8344595" indent="0">
              <a:buNone/>
              <a:defRPr sz="9100"/>
            </a:lvl5pPr>
            <a:lvl6pPr marL="10430744" indent="0">
              <a:buNone/>
              <a:defRPr sz="9100"/>
            </a:lvl6pPr>
            <a:lvl7pPr marL="12516892" indent="0">
              <a:buNone/>
              <a:defRPr sz="9100"/>
            </a:lvl7pPr>
            <a:lvl8pPr marL="14603041" indent="0">
              <a:buNone/>
              <a:defRPr sz="9100"/>
            </a:lvl8pPr>
            <a:lvl9pPr marL="16689190" indent="0">
              <a:buNone/>
              <a:defRPr sz="91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927929" y="33476291"/>
            <a:ext cx="18146078" cy="5019954"/>
          </a:xfrm>
        </p:spPr>
        <p:txBody>
          <a:bodyPr/>
          <a:lstStyle>
            <a:lvl1pPr marL="0" indent="0">
              <a:buNone/>
              <a:defRPr sz="6500"/>
            </a:lvl1pPr>
            <a:lvl2pPr marL="2086149" indent="0">
              <a:buNone/>
              <a:defRPr sz="5500"/>
            </a:lvl2pPr>
            <a:lvl3pPr marL="4172297" indent="0">
              <a:buNone/>
              <a:defRPr sz="4600"/>
            </a:lvl3pPr>
            <a:lvl4pPr marL="6258446" indent="0">
              <a:buNone/>
              <a:defRPr sz="4200"/>
            </a:lvl4pPr>
            <a:lvl5pPr marL="8344595" indent="0">
              <a:buNone/>
              <a:defRPr sz="4200"/>
            </a:lvl5pPr>
            <a:lvl6pPr marL="10430744" indent="0">
              <a:buNone/>
              <a:defRPr sz="4200"/>
            </a:lvl6pPr>
            <a:lvl7pPr marL="12516892" indent="0">
              <a:buNone/>
              <a:defRPr sz="4200"/>
            </a:lvl7pPr>
            <a:lvl8pPr marL="14603041" indent="0">
              <a:buNone/>
              <a:defRPr sz="4200"/>
            </a:lvl8pPr>
            <a:lvl9pPr marL="16689190" indent="0">
              <a:buNone/>
              <a:defRPr sz="42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3BA4C-44EC-4AE2-BB12-11E57575C48E}" type="datetimeFigureOut">
              <a:rPr lang="fr-BE" smtClean="0"/>
              <a:t>16/04/2024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D820-1FA8-491A-845E-6E29CD86C7F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65473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sv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9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svg"/><Relationship Id="rId20" Type="http://schemas.openxmlformats.org/officeDocument/2006/relationships/image" Target="../media/image8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Relationship Id="rId22" Type="http://schemas.openxmlformats.org/officeDocument/2006/relationships/image" Target="../media/image10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512173" y="4564488"/>
            <a:ext cx="27219117" cy="3644847"/>
          </a:xfrm>
          <a:prstGeom prst="rect">
            <a:avLst/>
          </a:prstGeom>
        </p:spPr>
        <p:txBody>
          <a:bodyPr vert="horz" lIns="417230" tIns="208615" rIns="417230" bIns="208615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84134" y="8857408"/>
            <a:ext cx="27219117" cy="2304256"/>
          </a:xfrm>
          <a:prstGeom prst="rect">
            <a:avLst/>
          </a:prstGeom>
        </p:spPr>
        <p:txBody>
          <a:bodyPr vert="horz" lIns="417230" tIns="208615" rIns="417230" bIns="208615" rtlCol="0">
            <a:normAutofit/>
          </a:bodyPr>
          <a:lstStyle/>
          <a:p>
            <a:pPr lvl="0"/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512173" y="39644795"/>
            <a:ext cx="7056808" cy="2277296"/>
          </a:xfrm>
          <a:prstGeom prst="rect">
            <a:avLst/>
          </a:prstGeom>
        </p:spPr>
        <p:txBody>
          <a:bodyPr vert="horz" lIns="417230" tIns="208615" rIns="417230" bIns="208615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3BA4C-44EC-4AE2-BB12-11E57575C48E}" type="datetimeFigureOut">
              <a:rPr lang="fr-BE" smtClean="0"/>
              <a:t>16/04/2024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0333183" y="39644795"/>
            <a:ext cx="9577097" cy="2277296"/>
          </a:xfrm>
          <a:prstGeom prst="rect">
            <a:avLst/>
          </a:prstGeom>
        </p:spPr>
        <p:txBody>
          <a:bodyPr vert="horz" lIns="417230" tIns="208615" rIns="417230" bIns="208615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1674482" y="39644795"/>
            <a:ext cx="7056808" cy="2277296"/>
          </a:xfrm>
          <a:prstGeom prst="rect">
            <a:avLst/>
          </a:prstGeom>
        </p:spPr>
        <p:txBody>
          <a:bodyPr vert="horz" lIns="417230" tIns="208615" rIns="417230" bIns="208615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4D820-1FA8-491A-845E-6E29CD86C7FD}" type="slidenum">
              <a:rPr lang="fr-BE" smtClean="0"/>
              <a:t>‹N°›</a:t>
            </a:fld>
            <a:endParaRPr lang="fr-BE"/>
          </a:p>
        </p:txBody>
      </p:sp>
      <p:pic>
        <p:nvPicPr>
          <p:cNvPr id="7" name="Graphique 6">
            <a:extLst>
              <a:ext uri="{FF2B5EF4-FFF2-40B4-BE49-F238E27FC236}">
                <a16:creationId xmlns:a16="http://schemas.microsoft.com/office/drawing/2014/main" id="{E88E70C6-2FCC-4F33-8C6A-A3F7E98F665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0" y="0"/>
            <a:ext cx="30240000" cy="3195170"/>
          </a:xfrm>
          <a:prstGeom prst="rect">
            <a:avLst/>
          </a:prstGeom>
        </p:spPr>
      </p:pic>
      <p:pic>
        <p:nvPicPr>
          <p:cNvPr id="8" name="Graphique 7">
            <a:extLst>
              <a:ext uri="{FF2B5EF4-FFF2-40B4-BE49-F238E27FC236}">
                <a16:creationId xmlns:a16="http://schemas.microsoft.com/office/drawing/2014/main" id="{C84938C6-D5E8-44DE-8B91-262272A4453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0" y="0"/>
            <a:ext cx="30240000" cy="4070038"/>
          </a:xfrm>
          <a:prstGeom prst="rect">
            <a:avLst/>
          </a:prstGeom>
        </p:spPr>
      </p:pic>
      <p:pic>
        <p:nvPicPr>
          <p:cNvPr id="9" name="Graphique 8">
            <a:extLst>
              <a:ext uri="{FF2B5EF4-FFF2-40B4-BE49-F238E27FC236}">
                <a16:creationId xmlns:a16="http://schemas.microsoft.com/office/drawing/2014/main" id="{CC2F99C7-8492-482E-AD88-FD3BC4EE254A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0" y="33628160"/>
            <a:ext cx="30240000" cy="5103476"/>
          </a:xfrm>
          <a:prstGeom prst="rect">
            <a:avLst/>
          </a:prstGeom>
        </p:spPr>
      </p:pic>
      <p:pic>
        <p:nvPicPr>
          <p:cNvPr id="10" name="Graphique 9">
            <a:extLst>
              <a:ext uri="{FF2B5EF4-FFF2-40B4-BE49-F238E27FC236}">
                <a16:creationId xmlns:a16="http://schemas.microsoft.com/office/drawing/2014/main" id="{2E1151E2-62E1-4C23-A153-0A0325A97D19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0" y="36141812"/>
            <a:ext cx="30240000" cy="2589824"/>
          </a:xfrm>
          <a:prstGeom prst="rect">
            <a:avLst/>
          </a:prstGeom>
        </p:spPr>
      </p:pic>
      <p:pic>
        <p:nvPicPr>
          <p:cNvPr id="13" name="Graphique 12">
            <a:extLst>
              <a:ext uri="{FF2B5EF4-FFF2-40B4-BE49-F238E27FC236}">
                <a16:creationId xmlns:a16="http://schemas.microsoft.com/office/drawing/2014/main" id="{65986832-1E16-429E-9D1F-61411262463C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525516" y="792512"/>
            <a:ext cx="9955771" cy="1982076"/>
          </a:xfrm>
          <a:prstGeom prst="rect">
            <a:avLst/>
          </a:prstGeom>
        </p:spPr>
      </p:pic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2DD589AF-EE35-4A3B-A7F5-5641D320A489}"/>
              </a:ext>
            </a:extLst>
          </p:cNvPr>
          <p:cNvSpPr/>
          <p:nvPr userDrawn="1"/>
        </p:nvSpPr>
        <p:spPr>
          <a:xfrm>
            <a:off x="19370203" y="31035872"/>
            <a:ext cx="9937104" cy="475252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EDE98A99-0500-461E-8491-84042C84413E}"/>
              </a:ext>
            </a:extLst>
          </p:cNvPr>
          <p:cNvSpPr txBox="1">
            <a:spLocks/>
          </p:cNvSpPr>
          <p:nvPr userDrawn="1"/>
        </p:nvSpPr>
        <p:spPr>
          <a:xfrm>
            <a:off x="1152179" y="36867228"/>
            <a:ext cx="12457430" cy="1441452"/>
          </a:xfrm>
          <a:prstGeom prst="rect">
            <a:avLst/>
          </a:prstGeom>
        </p:spPr>
        <p:txBody>
          <a:bodyPr vert="horz" lIns="417230" tIns="208615" rIns="417230" bIns="208615" rtlCol="0">
            <a:normAutofit/>
          </a:bodyPr>
          <a:lstStyle>
            <a:lvl1pPr marL="1564612" indent="-1564612" algn="l" defTabSz="417229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9992" indent="-1303843" algn="l" defTabSz="417229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215372" indent="-1043074" algn="l" defTabSz="417229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01521" indent="-1043074" algn="l" defTabSz="417229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387669" indent="-1043074" algn="l" defTabSz="4172297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473818" indent="-1043074" algn="l" defTabSz="417229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59967" indent="-1043074" algn="l" defTabSz="417229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646116" indent="-1043074" algn="l" defTabSz="417229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732264" indent="-1043074" algn="l" defTabSz="417229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fr-FR" sz="6000" dirty="0">
                <a:solidFill>
                  <a:schemeClr val="bg1"/>
                </a:solidFill>
                <a:latin typeface="Montserrat" panose="00000500000000000000" pitchFamily="50" charset="0"/>
              </a:rPr>
              <a:t>www.</a:t>
            </a:r>
            <a:r>
              <a:rPr lang="fr-FR" sz="6000" b="1" dirty="0">
                <a:solidFill>
                  <a:schemeClr val="bg1"/>
                </a:solidFill>
                <a:latin typeface="Montserrat" panose="00000500000000000000" pitchFamily="50" charset="0"/>
              </a:rPr>
              <a:t>helmo</a:t>
            </a:r>
            <a:r>
              <a:rPr lang="fr-FR" sz="6000" dirty="0">
                <a:solidFill>
                  <a:schemeClr val="bg1"/>
                </a:solidFill>
                <a:latin typeface="Montserrat" panose="00000500000000000000" pitchFamily="50" charset="0"/>
              </a:rPr>
              <a:t>.be/recherche</a:t>
            </a:r>
            <a:endParaRPr lang="fr-BE" sz="6000" dirty="0">
              <a:solidFill>
                <a:schemeClr val="bg1"/>
              </a:solidFill>
              <a:latin typeface="Montserrat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152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2297" rtl="0" eaLnBrk="1" latinLnBrk="0" hangingPunct="1">
        <a:spcBef>
          <a:spcPct val="0"/>
        </a:spcBef>
        <a:buNone/>
        <a:defRPr sz="1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172297" rtl="0" eaLnBrk="1" latinLnBrk="0" hangingPunct="1">
        <a:spcBef>
          <a:spcPct val="2000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3389992" indent="-1303843" algn="l" defTabSz="4172297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5215372" indent="-1043074" algn="l" defTabSz="417229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7301521" indent="-1043074" algn="l" defTabSz="4172297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9387669" indent="-1043074" algn="l" defTabSz="4172297" rtl="0" eaLnBrk="1" latinLnBrk="0" hangingPunct="1">
        <a:spcBef>
          <a:spcPct val="20000"/>
        </a:spcBef>
        <a:buFont typeface="Arial" panose="020B0604020202020204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11473818" indent="-1043074" algn="l" defTabSz="417229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59967" indent="-1043074" algn="l" defTabSz="417229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46116" indent="-1043074" algn="l" defTabSz="417229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32264" indent="-1043074" algn="l" defTabSz="417229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172297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086149" algn="l" defTabSz="4172297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172297" algn="l" defTabSz="4172297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258446" algn="l" defTabSz="4172297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344595" algn="l" defTabSz="4172297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0744" algn="l" defTabSz="4172297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516892" algn="l" defTabSz="4172297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4603041" algn="l" defTabSz="4172297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6689190" algn="l" defTabSz="4172297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3" Type="http://schemas.openxmlformats.org/officeDocument/2006/relationships/image" Target="../media/image12.jpg"/><Relationship Id="rId7" Type="http://schemas.openxmlformats.org/officeDocument/2006/relationships/image" Target="../media/image16.png"/><Relationship Id="rId12" Type="http://schemas.openxmlformats.org/officeDocument/2006/relationships/image" Target="../media/image20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hyperlink" Target="mailto:s.nyssen@helmo.be" TargetMode="External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DF5F82F8-FF04-448D-B122-EFFCCBF04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134" y="4685745"/>
            <a:ext cx="27219117" cy="3379575"/>
          </a:xfrm>
        </p:spPr>
        <p:txBody>
          <a:bodyPr>
            <a:normAutofit fontScale="90000"/>
          </a:bodyPr>
          <a:lstStyle/>
          <a:p>
            <a:r>
              <a:rPr lang="fr-BE" dirty="0">
                <a:latin typeface="+mj-lt"/>
              </a:rPr>
              <a:t>Titre du projet de recherche en deux lignes maximum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22E4C76-1DB6-46E6-B82F-84CE42330595}"/>
              </a:ext>
            </a:extLst>
          </p:cNvPr>
          <p:cNvSpPr txBox="1"/>
          <p:nvPr/>
        </p:nvSpPr>
        <p:spPr>
          <a:xfrm>
            <a:off x="1800251" y="8543242"/>
            <a:ext cx="267869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i="1" dirty="0"/>
              <a:t>Sarah </a:t>
            </a:r>
            <a:r>
              <a:rPr lang="fr-BE" sz="6000" i="1" dirty="0" err="1"/>
              <a:t>Nyssen</a:t>
            </a:r>
            <a:r>
              <a:rPr lang="fr-BE" sz="6000" i="1" dirty="0"/>
              <a:t> PhD, Birgit Quinting PhD, Isabelle Bragard PhD,</a:t>
            </a:r>
            <a:endParaRPr lang="fr-BE" sz="7200" i="1" dirty="0"/>
          </a:p>
          <a:p>
            <a:pPr algn="ctr"/>
            <a:r>
              <a:rPr lang="fr-BE" sz="4800" b="1" dirty="0">
                <a:solidFill>
                  <a:srgbClr val="BDD143"/>
                </a:solidFill>
              </a:rPr>
              <a:t>Unité de Recherche LABOCS</a:t>
            </a:r>
          </a:p>
        </p:txBody>
      </p:sp>
      <p:pic>
        <p:nvPicPr>
          <p:cNvPr id="18" name="Espace réservé du contenu 17">
            <a:extLst>
              <a:ext uri="{FF2B5EF4-FFF2-40B4-BE49-F238E27FC236}">
                <a16:creationId xmlns:a16="http://schemas.microsoft.com/office/drawing/2014/main" id="{681B4B32-1A97-44E9-81F8-BEA4C36008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43011" y="33124898"/>
            <a:ext cx="2303462" cy="2303462"/>
          </a:xfr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22DE9BBF-506A-41E9-A28F-6461527105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6024" y="39316792"/>
            <a:ext cx="2458642" cy="2842260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1E6AC43D-8C8D-4149-B8CE-850761F160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9912" y="39831778"/>
            <a:ext cx="5094000" cy="1812289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16639E62-D444-4732-A152-A471D4DAEE3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84" y="39831778"/>
            <a:ext cx="6116472" cy="1812288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1F75FCF9-F15C-4DFF-B91C-065326D8CE4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50722" y="40030633"/>
            <a:ext cx="5400000" cy="1414579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CB23F98B-5080-49DE-A8BF-26466A902B0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9968" y="39847129"/>
            <a:ext cx="5400000" cy="1781586"/>
          </a:xfrm>
          <a:prstGeom prst="rect">
            <a:avLst/>
          </a:prstGeom>
        </p:spPr>
      </p:pic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B2F70EA9-C307-4991-AD20-424149293175}"/>
              </a:ext>
            </a:extLst>
          </p:cNvPr>
          <p:cNvSpPr/>
          <p:nvPr/>
        </p:nvSpPr>
        <p:spPr>
          <a:xfrm>
            <a:off x="936155" y="13317700"/>
            <a:ext cx="13079604" cy="8573155"/>
          </a:xfrm>
          <a:prstGeom prst="round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BE" sz="3200" dirty="0">
              <a:solidFill>
                <a:schemeClr val="tx1"/>
              </a:solidFill>
            </a:endParaRPr>
          </a:p>
          <a:p>
            <a:r>
              <a:rPr lang="fr-BE" sz="3200" b="0" i="0" dirty="0">
                <a:solidFill>
                  <a:srgbClr val="000000"/>
                </a:solidFill>
                <a:effectLst/>
              </a:rPr>
              <a:t>Lorem ipsum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dolor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sit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amet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,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consectetur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adipiscing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elit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,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sed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do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eiusmod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tempor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incididunt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ut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labore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et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dolore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magna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aliqua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. Ut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enim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ad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minim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veniam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,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quis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nostrud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exercitation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ullamco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laboris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nisi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ut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aliquip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ex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ea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commodo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consequat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. Duis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aute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irure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dolor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in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reprehenderit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in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voluptate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velit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esse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cillum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dolore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eu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fugiat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nulla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pariatur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.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Excepteur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sint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occaecat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cupidatat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non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proident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,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sunt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in culpa qui officia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deserunt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mollit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anim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id est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laborum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.</a:t>
            </a:r>
            <a:endParaRPr lang="fr-BE" sz="3200" dirty="0">
              <a:solidFill>
                <a:schemeClr val="tx1"/>
              </a:solidFill>
            </a:endParaRPr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398AF55C-47C8-4EEB-B98C-A25A73BB7006}"/>
              </a:ext>
            </a:extLst>
          </p:cNvPr>
          <p:cNvSpPr/>
          <p:nvPr/>
        </p:nvSpPr>
        <p:spPr>
          <a:xfrm>
            <a:off x="936155" y="12650494"/>
            <a:ext cx="6002946" cy="1319482"/>
          </a:xfrm>
          <a:prstGeom prst="roundRect">
            <a:avLst>
              <a:gd name="adj" fmla="val 50000"/>
            </a:avLst>
          </a:prstGeom>
          <a:solidFill>
            <a:srgbClr val="BDD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/>
            <a:r>
              <a:rPr lang="fr-BE" sz="5400" b="1" dirty="0">
                <a:latin typeface="+mj-lt"/>
              </a:rPr>
              <a:t>Sous-titre 1</a:t>
            </a:r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243A191B-59A2-4CA1-A95B-E5AFDE050FCE}"/>
              </a:ext>
            </a:extLst>
          </p:cNvPr>
          <p:cNvSpPr/>
          <p:nvPr/>
        </p:nvSpPr>
        <p:spPr>
          <a:xfrm>
            <a:off x="15822601" y="24720369"/>
            <a:ext cx="13484706" cy="5764843"/>
          </a:xfrm>
          <a:prstGeom prst="round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BE" sz="3200" dirty="0">
              <a:solidFill>
                <a:schemeClr val="tx1"/>
              </a:solidFill>
            </a:endParaRPr>
          </a:p>
          <a:p>
            <a:r>
              <a:rPr lang="fr-BE" sz="3200" b="0" i="0" dirty="0">
                <a:solidFill>
                  <a:srgbClr val="000000"/>
                </a:solidFill>
                <a:effectLst/>
              </a:rPr>
              <a:t>Lorem ipsum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dolor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sit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amet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,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consectetur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adipiscing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elit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,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sed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do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eiusmod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tempor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incididunt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ut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labore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et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dolore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magna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aliqua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. Ut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enim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ad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minim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veniam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,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quis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nostrud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exercitation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ullamco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laboris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nisi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ut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aliquip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ex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ea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commodo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consequat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. Duis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aute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irure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dolor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in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reprehenderit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in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voluptate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velit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esse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cillum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dolore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eu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fugiat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nulla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pariatur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.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Excepteur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sint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occaecat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cupidatat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non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proident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,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sunt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in culpa qui officia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deserunt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mollit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anim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 id est </a:t>
            </a:r>
            <a:r>
              <a:rPr lang="fr-BE" sz="3200" b="0" i="0" dirty="0" err="1">
                <a:solidFill>
                  <a:srgbClr val="000000"/>
                </a:solidFill>
                <a:effectLst/>
              </a:rPr>
              <a:t>laborum</a:t>
            </a:r>
            <a:r>
              <a:rPr lang="fr-BE" sz="3200" b="0" i="0" dirty="0">
                <a:solidFill>
                  <a:srgbClr val="000000"/>
                </a:solidFill>
                <a:effectLst/>
              </a:rPr>
              <a:t>.</a:t>
            </a:r>
            <a:endParaRPr lang="fr-BE" sz="3200" dirty="0">
              <a:solidFill>
                <a:schemeClr val="tx1"/>
              </a:solidFill>
            </a:endParaRPr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FFC2A31C-CD44-4DF1-8BC2-B56AA3A9B7B1}"/>
              </a:ext>
            </a:extLst>
          </p:cNvPr>
          <p:cNvSpPr/>
          <p:nvPr/>
        </p:nvSpPr>
        <p:spPr>
          <a:xfrm>
            <a:off x="15822602" y="24053163"/>
            <a:ext cx="12662553" cy="1319482"/>
          </a:xfrm>
          <a:prstGeom prst="roundRect">
            <a:avLst>
              <a:gd name="adj" fmla="val 50000"/>
            </a:avLst>
          </a:prstGeom>
          <a:solidFill>
            <a:srgbClr val="BDD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/>
            <a:r>
              <a:rPr lang="fr-BE" sz="5400" b="1" dirty="0">
                <a:latin typeface="+mj-lt"/>
              </a:rPr>
              <a:t>Sous-titre vraiment plus long 3</a:t>
            </a:r>
          </a:p>
        </p:txBody>
      </p:sp>
      <p:pic>
        <p:nvPicPr>
          <p:cNvPr id="39" name="Image 38">
            <a:extLst>
              <a:ext uri="{FF2B5EF4-FFF2-40B4-BE49-F238E27FC236}">
                <a16:creationId xmlns:a16="http://schemas.microsoft.com/office/drawing/2014/main" id="{421946E8-1678-42C0-8B56-8D56E803C053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88"/>
          <a:stretch/>
        </p:blipFill>
        <p:spPr>
          <a:xfrm>
            <a:off x="15947029" y="11037181"/>
            <a:ext cx="12413698" cy="124176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id="{44D76F44-CBFD-4E20-9BF8-C1A2E9E5769C}"/>
              </a:ext>
            </a:extLst>
          </p:cNvPr>
          <p:cNvSpPr/>
          <p:nvPr/>
        </p:nvSpPr>
        <p:spPr>
          <a:xfrm>
            <a:off x="1197441" y="23225267"/>
            <a:ext cx="13079604" cy="10043957"/>
          </a:xfrm>
          <a:prstGeom prst="round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BE" sz="3600" dirty="0">
              <a:solidFill>
                <a:schemeClr val="tx1"/>
              </a:solidFill>
            </a:endParaRPr>
          </a:p>
          <a:p>
            <a:r>
              <a:rPr lang="fr-BE" sz="3600" b="0" i="0" dirty="0">
                <a:solidFill>
                  <a:srgbClr val="000000"/>
                </a:solidFill>
                <a:effectLst/>
              </a:rPr>
              <a:t>Regardez-moi ce beau graphique !</a:t>
            </a:r>
            <a:endParaRPr lang="fr-BE" sz="3600" dirty="0">
              <a:solidFill>
                <a:schemeClr val="tx1"/>
              </a:solidFill>
            </a:endParaRPr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6E14C680-26A1-4390-9C32-E2FCBA9560F5}"/>
              </a:ext>
            </a:extLst>
          </p:cNvPr>
          <p:cNvSpPr/>
          <p:nvPr/>
        </p:nvSpPr>
        <p:spPr>
          <a:xfrm>
            <a:off x="1197441" y="22558061"/>
            <a:ext cx="9335188" cy="1319482"/>
          </a:xfrm>
          <a:prstGeom prst="roundRect">
            <a:avLst>
              <a:gd name="adj" fmla="val 50000"/>
            </a:avLst>
          </a:prstGeom>
          <a:solidFill>
            <a:srgbClr val="BDD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/>
            <a:r>
              <a:rPr lang="fr-BE" sz="5400" b="1" dirty="0">
                <a:latin typeface="+mj-lt"/>
              </a:rPr>
              <a:t>Sous-titre plus long 2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F7847A68-0273-488D-8925-AB54B3C550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7550" y="25677984"/>
            <a:ext cx="9959386" cy="6934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Image 42">
            <a:extLst>
              <a:ext uri="{FF2B5EF4-FFF2-40B4-BE49-F238E27FC236}">
                <a16:creationId xmlns:a16="http://schemas.microsoft.com/office/drawing/2014/main" id="{5B2CB106-C9AA-4BF5-AEA5-6DEC221A192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1931" y="32754100"/>
            <a:ext cx="1618151" cy="1618151"/>
          </a:xfrm>
          <a:prstGeom prst="rect">
            <a:avLst/>
          </a:prstGeom>
        </p:spPr>
      </p:pic>
      <p:sp>
        <p:nvSpPr>
          <p:cNvPr id="25" name="ZoneTexte 24">
            <a:extLst>
              <a:ext uri="{FF2B5EF4-FFF2-40B4-BE49-F238E27FC236}">
                <a16:creationId xmlns:a16="http://schemas.microsoft.com/office/drawing/2014/main" id="{375CC0E7-CA09-4927-B0A6-4152C9296A7E}"/>
              </a:ext>
            </a:extLst>
          </p:cNvPr>
          <p:cNvSpPr txBox="1"/>
          <p:nvPr/>
        </p:nvSpPr>
        <p:spPr>
          <a:xfrm>
            <a:off x="20306307" y="33044357"/>
            <a:ext cx="54726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800" b="1" dirty="0"/>
              <a:t>Contact</a:t>
            </a:r>
          </a:p>
          <a:p>
            <a:r>
              <a:rPr lang="fr-BE" sz="4800" dirty="0"/>
              <a:t>Gaëtan ABSIL</a:t>
            </a:r>
          </a:p>
          <a:p>
            <a:r>
              <a:rPr lang="fr-BE" sz="4800" dirty="0">
                <a:hlinkClick r:id="rId11"/>
              </a:rPr>
              <a:t>g.absil@helmo.be</a:t>
            </a:r>
            <a:r>
              <a:rPr lang="fr-BE" sz="4800" b="1" dirty="0"/>
              <a:t> </a:t>
            </a:r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9FF0E93C-775F-4017-9B92-39F721BC43DD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0" t="41598" r="9183" b="24307"/>
          <a:stretch/>
        </p:blipFill>
        <p:spPr>
          <a:xfrm>
            <a:off x="19999855" y="31200942"/>
            <a:ext cx="7848872" cy="2036439"/>
          </a:xfrm>
          <a:prstGeom prst="rect">
            <a:avLst/>
          </a:prstGeom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271473BD-3018-4EDE-89A8-40A994F8B565}"/>
              </a:ext>
            </a:extLst>
          </p:cNvPr>
          <p:cNvSpPr txBox="1"/>
          <p:nvPr/>
        </p:nvSpPr>
        <p:spPr>
          <a:xfrm>
            <a:off x="3406644" y="6473157"/>
            <a:ext cx="23885460" cy="28484721"/>
          </a:xfrm>
          <a:prstGeom prst="rect">
            <a:avLst/>
          </a:prstGeom>
          <a:solidFill>
            <a:srgbClr val="FFFF00">
              <a:alpha val="80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9600" b="1" dirty="0"/>
              <a:t>MODE D’EMPLOI</a:t>
            </a:r>
          </a:p>
          <a:p>
            <a:endParaRPr lang="fr-BE" dirty="0"/>
          </a:p>
          <a:p>
            <a:r>
              <a:rPr lang="fr-BE" dirty="0"/>
              <a:t>1- Exprimez votre créativité</a:t>
            </a:r>
          </a:p>
          <a:p>
            <a:r>
              <a:rPr lang="fr-BE" sz="6000" dirty="0"/>
              <a:t>La taille, le nombre et la disposition des cadres est libre, il suffit de les dupliquer et de les disposer dans l’esprit du modèle.</a:t>
            </a:r>
          </a:p>
          <a:p>
            <a:r>
              <a:rPr lang="fr-BE" sz="6000" dirty="0"/>
              <a:t>Veillez aux illustrations ! Une grande image attirera l’œil et différenciera votre poster au premier coup d’œil. </a:t>
            </a:r>
          </a:p>
          <a:p>
            <a:endParaRPr lang="fr-BE" dirty="0"/>
          </a:p>
          <a:p>
            <a:r>
              <a:rPr lang="fr-BE" dirty="0"/>
              <a:t>2 -  mais respectez le cadre ;-)</a:t>
            </a:r>
          </a:p>
          <a:p>
            <a:pPr marL="1143000" indent="-1143000">
              <a:buFontTx/>
              <a:buChar char="-"/>
            </a:pPr>
            <a:r>
              <a:rPr lang="fr-BE" sz="6000" dirty="0"/>
              <a:t>Respectez les zones titre, contact et partenaires</a:t>
            </a:r>
          </a:p>
          <a:p>
            <a:pPr marL="1143000" indent="-1143000">
              <a:buFontTx/>
              <a:buChar char="-"/>
            </a:pPr>
            <a:r>
              <a:rPr lang="fr-BE" sz="6000" dirty="0"/>
              <a:t>Ne changez pas les couleurs des titres</a:t>
            </a:r>
          </a:p>
          <a:p>
            <a:pPr marL="1143000" indent="-1143000">
              <a:buFontTx/>
              <a:buChar char="-"/>
            </a:pPr>
            <a:r>
              <a:rPr lang="fr-BE" sz="6000" dirty="0"/>
              <a:t>Ne changez pas la typo (Calibri)</a:t>
            </a:r>
          </a:p>
          <a:p>
            <a:pPr marL="1143000" indent="-1143000">
              <a:buFontTx/>
              <a:buChar char="-"/>
            </a:pPr>
            <a:r>
              <a:rPr lang="fr-BE" sz="6000" dirty="0"/>
              <a:t>N’empiétez pas sur les vagues de couleur</a:t>
            </a:r>
          </a:p>
          <a:p>
            <a:pPr marL="1143000" indent="-1143000">
              <a:buFontTx/>
              <a:buChar char="-"/>
            </a:pPr>
            <a:r>
              <a:rPr lang="fr-BE" sz="6000" dirty="0"/>
              <a:t>Respectez les marges à gauche et à droite  </a:t>
            </a:r>
          </a:p>
          <a:p>
            <a:pPr marL="1143000" indent="-1143000">
              <a:buFontTx/>
              <a:buChar char="-"/>
            </a:pPr>
            <a:endParaRPr lang="fr-BE" dirty="0"/>
          </a:p>
          <a:p>
            <a:r>
              <a:rPr lang="fr-BE" dirty="0"/>
              <a:t>3 -Conseils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fr-BE" sz="6000" dirty="0"/>
              <a:t>Conserver des zones de blanc pour aérer votre poster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fr-BE" sz="6000" dirty="0"/>
              <a:t>Votre texte est trop grand ? Diminuez la taille de la police !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fr-BE" sz="6000" dirty="0"/>
              <a:t>Privilégiez les images de la plus haute résolution possible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fr-BE" sz="6000" dirty="0"/>
              <a:t>N’oubliez pas que le poster va être imprimé en grand. Mettez régulièrement votre zoom à 100% pour avoir une idée de la taille réelle. Cela vous permet également de contrôler la résolution de vos images et éviter la pixellisation.</a:t>
            </a:r>
          </a:p>
          <a:p>
            <a:endParaRPr lang="fr-BE" dirty="0"/>
          </a:p>
          <a:p>
            <a:r>
              <a:rPr lang="fr-BE" dirty="0"/>
              <a:t>4 – Vous pouvez commencer à travailler en commençant par effacer ce cadre ;-)</a:t>
            </a:r>
          </a:p>
        </p:txBody>
      </p:sp>
    </p:spTree>
    <p:extLst>
      <p:ext uri="{BB962C8B-B14F-4D97-AF65-F5344CB8AC3E}">
        <p14:creationId xmlns:p14="http://schemas.microsoft.com/office/powerpoint/2010/main" val="320465192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392</Words>
  <Application>Microsoft Office PowerPoint</Application>
  <PresentationFormat>Personnalisé</PresentationFormat>
  <Paragraphs>35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Montserrat</vt:lpstr>
      <vt:lpstr>Thème Office</vt:lpstr>
      <vt:lpstr>Titre du projet de recherche en deux lignes maximum</vt:lpstr>
    </vt:vector>
  </TitlesOfParts>
  <Company>HELMo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charlier</dc:creator>
  <cp:lastModifiedBy>Nicolas Charlier</cp:lastModifiedBy>
  <cp:revision>46</cp:revision>
  <cp:lastPrinted>2013-11-07T11:15:06Z</cp:lastPrinted>
  <dcterms:created xsi:type="dcterms:W3CDTF">2013-11-07T10:20:56Z</dcterms:created>
  <dcterms:modified xsi:type="dcterms:W3CDTF">2024-04-16T17:15:13Z</dcterms:modified>
</cp:coreProperties>
</file>