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7099300" cy="10234613"/>
  <p:defaultTextStyle>
    <a:defPPr>
      <a:defRPr lang="fr-FR"/>
    </a:defPPr>
    <a:lvl1pPr marL="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5C3"/>
    <a:srgbClr val="FFFF00"/>
    <a:srgbClr val="DD1D4F"/>
    <a:srgbClr val="FF00FF"/>
    <a:srgbClr val="B70A38"/>
    <a:srgbClr val="E6E6E6"/>
    <a:srgbClr val="7F7F7F"/>
    <a:srgbClr val="985289"/>
    <a:srgbClr val="93B154"/>
    <a:srgbClr val="46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6450" autoAdjust="0"/>
  </p:normalViewPr>
  <p:slideViewPr>
    <p:cSldViewPr>
      <p:cViewPr varScale="1">
        <p:scale>
          <a:sx n="13" d="100"/>
          <a:sy n="13" d="100"/>
        </p:scale>
        <p:origin x="2472" y="134"/>
      </p:cViewPr>
      <p:guideLst>
        <p:guide orient="horz" pos="13472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324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r">
              <a:defRPr sz="300"/>
            </a:lvl1pPr>
          </a:lstStyle>
          <a:p>
            <a:fld id="{C0872832-BD08-4588-8C6C-978E668EDA43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14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964" tIns="10982" rIns="21964" bIns="1098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779" y="4861365"/>
            <a:ext cx="5679742" cy="4605806"/>
          </a:xfrm>
          <a:prstGeom prst="rect">
            <a:avLst/>
          </a:prstGeom>
        </p:spPr>
        <p:txBody>
          <a:bodyPr vert="horz" lIns="21964" tIns="10982" rIns="21964" bIns="109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324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r">
              <a:defRPr sz="300"/>
            </a:lvl1pPr>
          </a:lstStyle>
          <a:p>
            <a:fld id="{C3A4A133-3DC2-4F93-A54C-1DBE951561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6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287549"/>
            <a:ext cx="25706944" cy="916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38373"/>
            <a:ext cx="21170424" cy="10931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3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6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44883" y="2287203"/>
            <a:ext cx="5103586" cy="4865497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4133" y="2287203"/>
            <a:ext cx="14806697" cy="4865497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4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134" y="4176888"/>
            <a:ext cx="27219117" cy="33795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2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6" y="27486001"/>
            <a:ext cx="25706944" cy="849531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6" y="18129284"/>
            <a:ext cx="25706944" cy="93567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14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7229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584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45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4135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93332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9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12929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8" y="9574556"/>
            <a:ext cx="13362780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8" y="13564774"/>
            <a:ext cx="13362780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6" y="9574556"/>
            <a:ext cx="13368028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6" y="13564774"/>
            <a:ext cx="13368028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6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1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8" y="1703025"/>
            <a:ext cx="9949892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6" y="1703030"/>
            <a:ext cx="16906937" cy="36506083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8" y="8950779"/>
            <a:ext cx="9949892" cy="2925833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67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9" y="29941525"/>
            <a:ext cx="18146078" cy="353476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9" y="3821898"/>
            <a:ext cx="18146078" cy="25664160"/>
          </a:xfrm>
        </p:spPr>
        <p:txBody>
          <a:bodyPr/>
          <a:lstStyle>
            <a:lvl1pPr marL="0" indent="0">
              <a:buNone/>
              <a:defRPr sz="14700"/>
            </a:lvl1pPr>
            <a:lvl2pPr marL="2086149" indent="0">
              <a:buNone/>
              <a:defRPr sz="12700"/>
            </a:lvl2pPr>
            <a:lvl3pPr marL="4172297" indent="0">
              <a:buNone/>
              <a:defRPr sz="11100"/>
            </a:lvl3pPr>
            <a:lvl4pPr marL="6258446" indent="0">
              <a:buNone/>
              <a:defRPr sz="9100"/>
            </a:lvl4pPr>
            <a:lvl5pPr marL="8344595" indent="0">
              <a:buNone/>
              <a:defRPr sz="9100"/>
            </a:lvl5pPr>
            <a:lvl6pPr marL="10430744" indent="0">
              <a:buNone/>
              <a:defRPr sz="9100"/>
            </a:lvl6pPr>
            <a:lvl7pPr marL="12516892" indent="0">
              <a:buNone/>
              <a:defRPr sz="9100"/>
            </a:lvl7pPr>
            <a:lvl8pPr marL="14603041" indent="0">
              <a:buNone/>
              <a:defRPr sz="9100"/>
            </a:lvl8pPr>
            <a:lvl9pPr marL="16689190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9" y="33476291"/>
            <a:ext cx="18146078" cy="501995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4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Relationship Id="rId22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3" y="4564488"/>
            <a:ext cx="27219117" cy="3644847"/>
          </a:xfrm>
          <a:prstGeom prst="rect">
            <a:avLst/>
          </a:prstGeom>
        </p:spPr>
        <p:txBody>
          <a:bodyPr vert="horz" lIns="417230" tIns="208615" rIns="417230" bIns="208615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4134" y="8857408"/>
            <a:ext cx="27219117" cy="2304256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/>
          <a:p>
            <a:pPr lvl="0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3" y="39644795"/>
            <a:ext cx="9577097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88E70C6-2FCC-4F33-8C6A-A3F7E98F66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30240000" cy="319517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84938C6-D5E8-44DE-8B91-262272A445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0"/>
            <a:ext cx="30240000" cy="407003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C2F99C7-8492-482E-AD88-FD3BC4EE2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33628160"/>
            <a:ext cx="30240000" cy="510347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E1151E2-62E1-4C23-A153-0A0325A97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36141812"/>
            <a:ext cx="30240000" cy="258982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5986832-1E16-429E-9D1F-61411262463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25516" y="792512"/>
            <a:ext cx="9955771" cy="1982076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DD589AF-EE35-4A3B-A7F5-5641D320A489}"/>
              </a:ext>
            </a:extLst>
          </p:cNvPr>
          <p:cNvSpPr/>
          <p:nvPr userDrawn="1"/>
        </p:nvSpPr>
        <p:spPr>
          <a:xfrm>
            <a:off x="19370203" y="31035872"/>
            <a:ext cx="9937104" cy="4752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98A99-0500-461E-8491-84042C84413E}"/>
              </a:ext>
            </a:extLst>
          </p:cNvPr>
          <p:cNvSpPr txBox="1">
            <a:spLocks/>
          </p:cNvSpPr>
          <p:nvPr userDrawn="1"/>
        </p:nvSpPr>
        <p:spPr>
          <a:xfrm>
            <a:off x="1152179" y="36867228"/>
            <a:ext cx="12457430" cy="1441452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>
            <a:lvl1pPr marL="1564612" indent="-1564612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992" indent="-1303843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5372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1521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87669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73818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59967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46116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2264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www.</a:t>
            </a:r>
            <a:r>
              <a:rPr lang="fr-FR" sz="6000" b="1" dirty="0">
                <a:solidFill>
                  <a:schemeClr val="bg1"/>
                </a:solidFill>
                <a:latin typeface="Montserrat" panose="00000500000000000000" pitchFamily="50" charset="0"/>
              </a:rPr>
              <a:t>helmo</a:t>
            </a: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.be/recherche</a:t>
            </a:r>
            <a:endParaRPr lang="fr-BE" sz="6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297" rtl="0" eaLnBrk="1" latinLnBrk="0" hangingPunct="1">
        <a:spcBef>
          <a:spcPct val="0"/>
        </a:spcBef>
        <a:buNone/>
        <a:defRPr sz="1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172297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992" indent="-1303843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5372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1521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9387669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818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967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16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264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49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97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46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95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44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892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041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19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hyperlink" Target="mailto:s.nyssen@helmo.b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5F82F8-FF04-448D-B122-EFFCCBF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34" y="4685745"/>
            <a:ext cx="27219117" cy="337957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+mj-lt"/>
              </a:rPr>
              <a:t>Titre du projet de recherche en deux lignes maximum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2E4C76-1DB6-46E6-B82F-84CE42330595}"/>
              </a:ext>
            </a:extLst>
          </p:cNvPr>
          <p:cNvSpPr txBox="1"/>
          <p:nvPr/>
        </p:nvSpPr>
        <p:spPr>
          <a:xfrm>
            <a:off x="1800251" y="8543242"/>
            <a:ext cx="2678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i="1" dirty="0"/>
              <a:t>Sarah </a:t>
            </a:r>
            <a:r>
              <a:rPr lang="fr-BE" sz="6000" i="1" dirty="0" err="1"/>
              <a:t>Nyssen</a:t>
            </a:r>
            <a:r>
              <a:rPr lang="fr-BE" sz="6000" i="1" dirty="0"/>
              <a:t> PhD, Birgit Quinting PhD, Isabelle Bragard PhD,</a:t>
            </a:r>
            <a:endParaRPr lang="fr-BE" sz="7200" i="1" dirty="0"/>
          </a:p>
          <a:p>
            <a:pPr algn="ctr"/>
            <a:r>
              <a:rPr lang="fr-BE" sz="4800" b="1" dirty="0">
                <a:solidFill>
                  <a:srgbClr val="71C5C3"/>
                </a:solidFill>
              </a:rPr>
              <a:t>Unité de Recherche Sciences de la Santé</a:t>
            </a: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681B4B32-1A97-44E9-81F8-BEA4C3600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011" y="33124898"/>
            <a:ext cx="2303462" cy="2303462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DE9BBF-506A-41E9-A28F-646152710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24" y="39316792"/>
            <a:ext cx="2458642" cy="28422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6AC43D-8C8D-4149-B8CE-850761F1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12" y="39831778"/>
            <a:ext cx="5094000" cy="18122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39E62-D444-4732-A152-A471D4DAE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4" y="39831778"/>
            <a:ext cx="6116472" cy="18122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F75FCF9-F15C-4DFF-B91C-065326D8C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22" y="40030633"/>
            <a:ext cx="5400000" cy="14145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B23F98B-5080-49DE-A8BF-26466A902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968" y="39847129"/>
            <a:ext cx="5400000" cy="1781586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2F70EA9-C307-4991-AD20-424149293175}"/>
              </a:ext>
            </a:extLst>
          </p:cNvPr>
          <p:cNvSpPr/>
          <p:nvPr/>
        </p:nvSpPr>
        <p:spPr>
          <a:xfrm>
            <a:off x="936155" y="13317700"/>
            <a:ext cx="13079604" cy="8573155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98AF55C-47C8-4EEB-B98C-A25A73BB7006}"/>
              </a:ext>
            </a:extLst>
          </p:cNvPr>
          <p:cNvSpPr/>
          <p:nvPr/>
        </p:nvSpPr>
        <p:spPr>
          <a:xfrm>
            <a:off x="936155" y="12650494"/>
            <a:ext cx="6002946" cy="1319482"/>
          </a:xfrm>
          <a:prstGeom prst="roundRect">
            <a:avLst>
              <a:gd name="adj" fmla="val 50000"/>
            </a:avLst>
          </a:prstGeom>
          <a:solidFill>
            <a:srgbClr val="7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1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43A191B-59A2-4CA1-A95B-E5AFDE050FCE}"/>
              </a:ext>
            </a:extLst>
          </p:cNvPr>
          <p:cNvSpPr/>
          <p:nvPr/>
        </p:nvSpPr>
        <p:spPr>
          <a:xfrm>
            <a:off x="15822601" y="24720369"/>
            <a:ext cx="13484706" cy="576484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FC2A31C-CD44-4DF1-8BC2-B56AA3A9B7B1}"/>
              </a:ext>
            </a:extLst>
          </p:cNvPr>
          <p:cNvSpPr/>
          <p:nvPr/>
        </p:nvSpPr>
        <p:spPr>
          <a:xfrm>
            <a:off x="15822602" y="24053163"/>
            <a:ext cx="12662553" cy="1319482"/>
          </a:xfrm>
          <a:prstGeom prst="roundRect">
            <a:avLst>
              <a:gd name="adj" fmla="val 50000"/>
            </a:avLst>
          </a:prstGeom>
          <a:solidFill>
            <a:srgbClr val="7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vraiment plus long 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21946E8-1678-42C0-8B56-8D56E803C0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/>
          <a:stretch/>
        </p:blipFill>
        <p:spPr>
          <a:xfrm>
            <a:off x="15947029" y="11037181"/>
            <a:ext cx="12413698" cy="1241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4D76F44-CBFD-4E20-9BF8-C1A2E9E5769C}"/>
              </a:ext>
            </a:extLst>
          </p:cNvPr>
          <p:cNvSpPr/>
          <p:nvPr/>
        </p:nvSpPr>
        <p:spPr>
          <a:xfrm>
            <a:off x="1197441" y="23225267"/>
            <a:ext cx="13079604" cy="10043957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600" dirty="0">
              <a:solidFill>
                <a:schemeClr val="tx1"/>
              </a:solidFill>
            </a:endParaRPr>
          </a:p>
          <a:p>
            <a:r>
              <a:rPr lang="fr-BE" sz="3600" b="0" i="0" dirty="0">
                <a:solidFill>
                  <a:srgbClr val="000000"/>
                </a:solidFill>
                <a:effectLst/>
              </a:rPr>
              <a:t>Regardez-moi ce beau graphique !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E14C680-26A1-4390-9C32-E2FCBA9560F5}"/>
              </a:ext>
            </a:extLst>
          </p:cNvPr>
          <p:cNvSpPr/>
          <p:nvPr/>
        </p:nvSpPr>
        <p:spPr>
          <a:xfrm>
            <a:off x="1197441" y="22558061"/>
            <a:ext cx="9335188" cy="1319482"/>
          </a:xfrm>
          <a:prstGeom prst="roundRect">
            <a:avLst>
              <a:gd name="adj" fmla="val 50000"/>
            </a:avLst>
          </a:prstGeom>
          <a:solidFill>
            <a:srgbClr val="7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plus long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47A68-0273-488D-8925-AB54B3C5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50" y="25677984"/>
            <a:ext cx="9959386" cy="6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B2CB106-C9AA-4BF5-AEA5-6DEC221A1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31" y="32754100"/>
            <a:ext cx="1618151" cy="16181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99C732-36D5-43B7-B0A0-2ECF45D975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65" b="-1902"/>
          <a:stretch/>
        </p:blipFill>
        <p:spPr>
          <a:xfrm>
            <a:off x="19911254" y="31179888"/>
            <a:ext cx="5147581" cy="214368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5CC0E7-CA09-4927-B0A6-4152C9296A7E}"/>
              </a:ext>
            </a:extLst>
          </p:cNvPr>
          <p:cNvSpPr txBox="1"/>
          <p:nvPr/>
        </p:nvSpPr>
        <p:spPr>
          <a:xfrm>
            <a:off x="20306307" y="33044357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/>
              <a:t>Contact</a:t>
            </a:r>
          </a:p>
          <a:p>
            <a:r>
              <a:rPr lang="fr-BE" sz="4800" dirty="0"/>
              <a:t>Régine MERLOT</a:t>
            </a:r>
          </a:p>
          <a:p>
            <a:r>
              <a:rPr lang="fr-BE" sz="4800" dirty="0">
                <a:hlinkClick r:id="rId12"/>
              </a:rPr>
              <a:t>r.merlot@helmo.be</a:t>
            </a:r>
            <a:r>
              <a:rPr lang="fr-BE" sz="4800" b="1" dirty="0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A49A360-93C2-4C46-8ED2-E50418042810}"/>
              </a:ext>
            </a:extLst>
          </p:cNvPr>
          <p:cNvSpPr txBox="1"/>
          <p:nvPr/>
        </p:nvSpPr>
        <p:spPr>
          <a:xfrm>
            <a:off x="3179001" y="6151112"/>
            <a:ext cx="23885460" cy="28484721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600" b="1" dirty="0"/>
              <a:t>MODE D’EMPLOI</a:t>
            </a:r>
          </a:p>
          <a:p>
            <a:endParaRPr lang="fr-BE" dirty="0"/>
          </a:p>
          <a:p>
            <a:r>
              <a:rPr lang="fr-BE" dirty="0"/>
              <a:t>1- Exprimez votre créativité</a:t>
            </a:r>
          </a:p>
          <a:p>
            <a:r>
              <a:rPr lang="fr-BE" sz="6000" dirty="0"/>
              <a:t>La taille, le nombre et la disposition des cadres est libre, il suffit de les dupliquer et de les disposer dans l’esprit du modèle.</a:t>
            </a:r>
          </a:p>
          <a:p>
            <a:r>
              <a:rPr lang="fr-BE" sz="6000" dirty="0"/>
              <a:t>Veillez aux illustrations ! Une grande image attirera l’œil et différenciera votre poster au premier coup d’œil. </a:t>
            </a:r>
          </a:p>
          <a:p>
            <a:endParaRPr lang="fr-BE" dirty="0"/>
          </a:p>
          <a:p>
            <a:r>
              <a:rPr lang="fr-BE" dirty="0"/>
              <a:t>2 -  mais respectez le cadre ;-)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zones titre, contact et partenaires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les couleurs des titres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la typo (Calibri)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N’empiétez pas sur les vagues de couleur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marges à gauche et à droite  </a:t>
            </a:r>
          </a:p>
          <a:p>
            <a:pPr marL="1143000" indent="-1143000">
              <a:buFontTx/>
              <a:buChar char="-"/>
            </a:pPr>
            <a:endParaRPr lang="fr-BE" dirty="0"/>
          </a:p>
          <a:p>
            <a:r>
              <a:rPr lang="fr-BE" dirty="0"/>
              <a:t>3 -Conseils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Conserver des zones de blanc pour aérer votre poster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Votre texte est trop grand ? Diminuez la taille de la police !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Privilégiez les images de la plus haute résolution possible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N’oubliez pas que le poster va être imprimé en grand. Mettez régulièrement votre zoom à 100% pour avoir une idée de la taille réelle. Cela vous permet également de contrôler la résolution de vos images et éviter la pixellisation.</a:t>
            </a:r>
          </a:p>
          <a:p>
            <a:endParaRPr lang="fr-BE" dirty="0"/>
          </a:p>
          <a:p>
            <a:r>
              <a:rPr lang="fr-BE" dirty="0"/>
              <a:t>4 – Vous pouvez commencer à travailler en commençant par effacer ce cadre ;-)</a:t>
            </a:r>
          </a:p>
        </p:txBody>
      </p:sp>
    </p:spTree>
    <p:extLst>
      <p:ext uri="{BB962C8B-B14F-4D97-AF65-F5344CB8AC3E}">
        <p14:creationId xmlns:p14="http://schemas.microsoft.com/office/powerpoint/2010/main" val="3204651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395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Titre du projet de recherche en deux lignes maximum</vt:lpstr>
    </vt:vector>
  </TitlesOfParts>
  <Company>HELMo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charlier</dc:creator>
  <cp:lastModifiedBy>Nicolas Charlier</cp:lastModifiedBy>
  <cp:revision>45</cp:revision>
  <cp:lastPrinted>2013-11-07T11:15:06Z</cp:lastPrinted>
  <dcterms:created xsi:type="dcterms:W3CDTF">2013-11-07T10:20:56Z</dcterms:created>
  <dcterms:modified xsi:type="dcterms:W3CDTF">2024-04-16T17:13:53Z</dcterms:modified>
</cp:coreProperties>
</file>