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28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072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09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05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631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5696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0242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7477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633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3842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617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CD8A0-3FBD-4D1F-AEAC-D633470CC66D}" type="datetimeFigureOut">
              <a:rPr lang="fr-BE" smtClean="0"/>
              <a:t>29/08/2024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01330-1C37-443E-9B72-F298B07F272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15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547663" y="1614529"/>
            <a:ext cx="9728462" cy="31700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BE" sz="7200" b="1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Titre de la formation en deux lignes maximum</a:t>
            </a:r>
          </a:p>
          <a:p>
            <a:pPr algn="ctr"/>
            <a:endParaRPr lang="fr-BE" sz="28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BE" sz="28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Date - Local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53918"/>
            <a:ext cx="10685404" cy="1005757"/>
          </a:xfrm>
          <a:prstGeom prst="rect">
            <a:avLst/>
          </a:prstGeom>
        </p:spPr>
      </p:pic>
      <p:sp>
        <p:nvSpPr>
          <p:cNvPr id="7" name="Flèche droite 6"/>
          <p:cNvSpPr/>
          <p:nvPr/>
        </p:nvSpPr>
        <p:spPr>
          <a:xfrm>
            <a:off x="3676454" y="5026776"/>
            <a:ext cx="3874416" cy="1527142"/>
          </a:xfrm>
          <a:prstGeom prst="rightArrow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51F1C66-1C1B-4C33-B691-55B21FCA53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" y="0"/>
            <a:ext cx="10692000" cy="1373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19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11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Charlier</dc:creator>
  <cp:lastModifiedBy>Nicolas Charlier</cp:lastModifiedBy>
  <cp:revision>12</cp:revision>
  <cp:lastPrinted>2022-09-22T12:56:45Z</cp:lastPrinted>
  <dcterms:created xsi:type="dcterms:W3CDTF">2022-03-23T13:13:56Z</dcterms:created>
  <dcterms:modified xsi:type="dcterms:W3CDTF">2024-08-29T09:04:12Z</dcterms:modified>
</cp:coreProperties>
</file>