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708" r:id="rId3"/>
  </p:sldMasterIdLst>
  <p:notesMasterIdLst>
    <p:notesMasterId r:id="rId21"/>
  </p:notesMasterIdLst>
  <p:sldIdLst>
    <p:sldId id="258" r:id="rId4"/>
    <p:sldId id="496" r:id="rId5"/>
    <p:sldId id="436" r:id="rId6"/>
    <p:sldId id="1154" r:id="rId7"/>
    <p:sldId id="1155" r:id="rId8"/>
    <p:sldId id="268" r:id="rId9"/>
    <p:sldId id="278" r:id="rId10"/>
    <p:sldId id="272" r:id="rId11"/>
    <p:sldId id="302" r:id="rId12"/>
    <p:sldId id="1156" r:id="rId13"/>
    <p:sldId id="295" r:id="rId14"/>
    <p:sldId id="275" r:id="rId15"/>
    <p:sldId id="1159" r:id="rId16"/>
    <p:sldId id="1071" r:id="rId17"/>
    <p:sldId id="321" r:id="rId18"/>
    <p:sldId id="1158" r:id="rId19"/>
    <p:sldId id="1069" r:id="rId20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A42"/>
    <a:srgbClr val="9AC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37B6B-02A4-42CC-B69C-E0BB975693B9}" v="9" dt="2023-10-13T10:19:10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/>
    <p:restoredTop sz="85714"/>
  </p:normalViewPr>
  <p:slideViewPr>
    <p:cSldViewPr snapToGrid="0">
      <p:cViewPr varScale="1">
        <p:scale>
          <a:sx n="74" d="100"/>
          <a:sy n="74" d="100"/>
        </p:scale>
        <p:origin x="11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0EAC79-3BC9-584A-A716-280C1FA71C8A}" type="doc">
      <dgm:prSet loTypeId="urn:microsoft.com/office/officeart/2005/8/layout/hierarchy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2CF111B-F307-DF45-8C1E-C61B490D652A}">
      <dgm:prSet phldrT="[Texte]" custT="1"/>
      <dgm:spPr>
        <a:solidFill>
          <a:schemeClr val="accent4"/>
        </a:solidFill>
      </dgm:spPr>
      <dgm:t>
        <a:bodyPr/>
        <a:lstStyle/>
        <a:p>
          <a:pPr rtl="0"/>
          <a:r>
            <a: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Politique de cohésion</a:t>
          </a:r>
        </a:p>
      </dgm:t>
    </dgm:pt>
    <dgm:pt modelId="{A4BEF6D5-108D-F945-8EDC-D6E3783FC148}" type="parTrans" cxnId="{3E649F9F-D957-0444-8329-51BE2D12CAAE}">
      <dgm:prSet/>
      <dgm:spPr/>
      <dgm:t>
        <a:bodyPr/>
        <a:lstStyle/>
        <a:p>
          <a:endParaRPr lang="fr-FR"/>
        </a:p>
      </dgm:t>
    </dgm:pt>
    <dgm:pt modelId="{8480723E-B1A5-7741-8105-B870FA33EA2F}" type="sibTrans" cxnId="{3E649F9F-D957-0444-8329-51BE2D12CAAE}">
      <dgm:prSet/>
      <dgm:spPr/>
      <dgm:t>
        <a:bodyPr/>
        <a:lstStyle/>
        <a:p>
          <a:endParaRPr lang="fr-FR"/>
        </a:p>
      </dgm:t>
    </dgm:pt>
    <dgm:pt modelId="{AD04441B-EF95-384C-A097-C99D8707B121}">
      <dgm:prSet phldrT="[Texte]" custT="1"/>
      <dgm:spPr>
        <a:solidFill>
          <a:schemeClr val="accent1">
            <a:lumMod val="50000"/>
          </a:schemeClr>
        </a:solidFill>
        <a:ln w="28575">
          <a:noFill/>
        </a:ln>
      </dgm:spPr>
      <dgm:t>
        <a:bodyPr/>
        <a:lstStyle/>
        <a:p>
          <a:pPr marL="92075" indent="0" algn="ctr" rtl="0">
            <a:tabLst/>
          </a:pPr>
          <a:r>
            <a:rPr lang="fr-FR" sz="1400" dirty="0">
              <a:solidFill>
                <a:schemeClr val="bg1"/>
              </a:solidFill>
              <a:latin typeface="Bahnschrift SemiCondensed" panose="020B0502040204020203" pitchFamily="34" charset="0"/>
            </a:rPr>
            <a:t> </a:t>
          </a:r>
          <a:r>
            <a:rPr lang="fr-FR" sz="2400" dirty="0">
              <a:solidFill>
                <a:schemeClr val="bg1"/>
              </a:solidFill>
              <a:latin typeface="Bahnschrift SemiCondensed" panose="020B0502040204020203" pitchFamily="34" charset="0"/>
            </a:rPr>
            <a:t>Green deal </a:t>
          </a:r>
        </a:p>
        <a:p>
          <a:pPr marL="92075" indent="0" algn="ctr" rtl="0">
            <a:tabLst/>
          </a:pPr>
          <a:r>
            <a:rPr lang="fr-FR" sz="2400" dirty="0">
              <a:solidFill>
                <a:schemeClr val="bg1"/>
              </a:solidFill>
              <a:latin typeface="Bahnschrift SemiCondensed" panose="020B0502040204020203" pitchFamily="34" charset="0"/>
            </a:rPr>
            <a:t>Socle européen des droits sociaux</a:t>
          </a:r>
          <a:endParaRPr lang="fr-FR" sz="1800" dirty="0">
            <a:solidFill>
              <a:schemeClr val="bg1"/>
            </a:solidFill>
            <a:latin typeface="Bahnschrift SemiCondensed" panose="020B0502040204020203" pitchFamily="34" charset="0"/>
          </a:endParaRPr>
        </a:p>
      </dgm:t>
    </dgm:pt>
    <dgm:pt modelId="{04608D26-EAAE-E64D-B67F-5598E829837C}" type="parTrans" cxnId="{7D2941AC-B6F8-C84D-9636-244505ADA3DB}">
      <dgm:prSet/>
      <dgm:spPr/>
      <dgm:t>
        <a:bodyPr/>
        <a:lstStyle/>
        <a:p>
          <a:endParaRPr lang="fr-FR"/>
        </a:p>
      </dgm:t>
    </dgm:pt>
    <dgm:pt modelId="{0207C14B-472B-124F-83DA-81AA531819AC}" type="sibTrans" cxnId="{7D2941AC-B6F8-C84D-9636-244505ADA3DB}">
      <dgm:prSet/>
      <dgm:spPr/>
      <dgm:t>
        <a:bodyPr/>
        <a:lstStyle/>
        <a:p>
          <a:endParaRPr lang="fr-FR"/>
        </a:p>
      </dgm:t>
    </dgm:pt>
    <dgm:pt modelId="{19C3F00F-64F2-3A42-9109-2AEE752CF989}">
      <dgm:prSet phldrT="[Texte]" custT="1"/>
      <dgm:spPr>
        <a:solidFill>
          <a:schemeClr val="accent1">
            <a:lumMod val="60000"/>
            <a:lumOff val="4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Transfrontalier (Volet A)</a:t>
          </a:r>
        </a:p>
      </dgm:t>
    </dgm:pt>
    <dgm:pt modelId="{4245FFE9-162B-B344-9B61-ECC75CA1EFA2}" type="parTrans" cxnId="{D5E5849F-F75D-304D-9F09-A5C646FC3BEB}">
      <dgm:prSet/>
      <dgm:spPr/>
      <dgm:t>
        <a:bodyPr/>
        <a:lstStyle/>
        <a:p>
          <a:endParaRPr lang="fr-FR"/>
        </a:p>
      </dgm:t>
    </dgm:pt>
    <dgm:pt modelId="{32DD623A-23D7-C44E-A003-BD85FBCE5647}" type="sibTrans" cxnId="{D5E5849F-F75D-304D-9F09-A5C646FC3BEB}">
      <dgm:prSet/>
      <dgm:spPr/>
      <dgm:t>
        <a:bodyPr/>
        <a:lstStyle/>
        <a:p>
          <a:endParaRPr lang="fr-FR"/>
        </a:p>
      </dgm:t>
    </dgm:pt>
    <dgm:pt modelId="{571B36D9-4B1D-DE42-AE5B-94439AA7E3CD}">
      <dgm:prSet phldrT="[Texte]" custT="1"/>
      <dgm:spPr>
        <a:solidFill>
          <a:schemeClr val="accent1">
            <a:lumMod val="60000"/>
            <a:lumOff val="4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Transnational (Volet B)</a:t>
          </a:r>
        </a:p>
      </dgm:t>
    </dgm:pt>
    <dgm:pt modelId="{D4894C1E-063E-224B-B259-2455C82EB2C4}" type="parTrans" cxnId="{3D97F203-61B7-C244-8B9A-0C749EC01019}">
      <dgm:prSet/>
      <dgm:spPr/>
      <dgm:t>
        <a:bodyPr/>
        <a:lstStyle/>
        <a:p>
          <a:endParaRPr lang="fr-FR"/>
        </a:p>
      </dgm:t>
    </dgm:pt>
    <dgm:pt modelId="{BA8A1FFD-F2D7-0A4F-BE57-DD62257505D3}" type="sibTrans" cxnId="{3D97F203-61B7-C244-8B9A-0C749EC01019}">
      <dgm:prSet/>
      <dgm:spPr/>
      <dgm:t>
        <a:bodyPr/>
        <a:lstStyle/>
        <a:p>
          <a:endParaRPr lang="fr-FR"/>
        </a:p>
      </dgm:t>
    </dgm:pt>
    <dgm:pt modelId="{100B6360-4867-3E43-B73F-C9819845E023}">
      <dgm:prSet phldrT="[Texte]" custT="1"/>
      <dgm:spPr>
        <a:solidFill>
          <a:schemeClr val="accent1">
            <a:lumMod val="60000"/>
            <a:lumOff val="4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Interrégional </a:t>
          </a:r>
        </a:p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(Volet C)</a:t>
          </a:r>
        </a:p>
      </dgm:t>
    </dgm:pt>
    <dgm:pt modelId="{80F1C12E-BCD3-7344-A76E-D3C68AAB58F6}" type="parTrans" cxnId="{F37251CB-64D5-7C4C-9610-C120AFC68630}">
      <dgm:prSet/>
      <dgm:spPr/>
      <dgm:t>
        <a:bodyPr/>
        <a:lstStyle/>
        <a:p>
          <a:endParaRPr lang="fr-FR"/>
        </a:p>
      </dgm:t>
    </dgm:pt>
    <dgm:pt modelId="{1B61C61C-9287-AF44-9257-E2F623742ECA}" type="sibTrans" cxnId="{F37251CB-64D5-7C4C-9610-C120AFC68630}">
      <dgm:prSet/>
      <dgm:spPr/>
      <dgm:t>
        <a:bodyPr/>
        <a:lstStyle/>
        <a:p>
          <a:endParaRPr lang="fr-FR"/>
        </a:p>
      </dgm:t>
    </dgm:pt>
    <dgm:pt modelId="{F9719352-EDF1-BC43-8DE1-68542C6AA025}">
      <dgm:prSet phldrT="[Texte]" custT="1"/>
      <dgm:spPr>
        <a:solidFill>
          <a:schemeClr val="accent1">
            <a:lumMod val="60000"/>
            <a:lumOff val="4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RUP </a:t>
          </a:r>
        </a:p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(Volet D)</a:t>
          </a:r>
        </a:p>
      </dgm:t>
    </dgm:pt>
    <dgm:pt modelId="{197D9DFE-FA4B-E947-9429-508C082E31DF}" type="parTrans" cxnId="{606A9795-A2B6-9D4A-B615-9A5BA1000977}">
      <dgm:prSet/>
      <dgm:spPr/>
      <dgm:t>
        <a:bodyPr/>
        <a:lstStyle/>
        <a:p>
          <a:endParaRPr lang="fr-FR"/>
        </a:p>
      </dgm:t>
    </dgm:pt>
    <dgm:pt modelId="{743A5024-BBB5-7242-910E-CDADA1A96B0E}" type="sibTrans" cxnId="{606A9795-A2B6-9D4A-B615-9A5BA1000977}">
      <dgm:prSet/>
      <dgm:spPr/>
      <dgm:t>
        <a:bodyPr/>
        <a:lstStyle/>
        <a:p>
          <a:endParaRPr lang="fr-FR"/>
        </a:p>
      </dgm:t>
    </dgm:pt>
    <dgm:pt modelId="{837CA951-1B77-1741-97BF-7E393116DAD7}">
      <dgm:prSet custT="1"/>
      <dgm:spPr>
        <a:solidFill>
          <a:schemeClr val="accent1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73 programmes</a:t>
          </a:r>
        </a:p>
      </dgm:t>
    </dgm:pt>
    <dgm:pt modelId="{657DA339-CE0C-B843-A399-FED62A2634C4}" type="parTrans" cxnId="{5159BE7E-8B14-F542-9694-9C79B4E6C4DA}">
      <dgm:prSet/>
      <dgm:spPr/>
      <dgm:t>
        <a:bodyPr/>
        <a:lstStyle/>
        <a:p>
          <a:endParaRPr lang="fr-FR"/>
        </a:p>
      </dgm:t>
    </dgm:pt>
    <dgm:pt modelId="{69CDA40A-11AD-4545-B5F5-C5EFF6069D2D}" type="sibTrans" cxnId="{5159BE7E-8B14-F542-9694-9C79B4E6C4DA}">
      <dgm:prSet/>
      <dgm:spPr/>
      <dgm:t>
        <a:bodyPr/>
        <a:lstStyle/>
        <a:p>
          <a:endParaRPr lang="fr-FR"/>
        </a:p>
      </dgm:t>
    </dgm:pt>
    <dgm:pt modelId="{3F4184F3-578C-F641-A18A-4016568AA3D2}">
      <dgm:prSet custT="1"/>
      <dgm:spPr>
        <a:solidFill>
          <a:schemeClr val="accent1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14 programmes</a:t>
          </a:r>
        </a:p>
      </dgm:t>
    </dgm:pt>
    <dgm:pt modelId="{48DECE54-F3D9-5148-9A46-FC54AC675216}" type="parTrans" cxnId="{273F4FE3-C582-524A-ACC1-50B66396033A}">
      <dgm:prSet/>
      <dgm:spPr/>
      <dgm:t>
        <a:bodyPr/>
        <a:lstStyle/>
        <a:p>
          <a:endParaRPr lang="fr-FR"/>
        </a:p>
      </dgm:t>
    </dgm:pt>
    <dgm:pt modelId="{7C60EB98-D4FF-D647-81B7-E34CE337196B}" type="sibTrans" cxnId="{273F4FE3-C582-524A-ACC1-50B66396033A}">
      <dgm:prSet/>
      <dgm:spPr/>
      <dgm:t>
        <a:bodyPr/>
        <a:lstStyle/>
        <a:p>
          <a:endParaRPr lang="fr-FR"/>
        </a:p>
      </dgm:t>
    </dgm:pt>
    <dgm:pt modelId="{AEB6C077-1E18-DB48-B436-E7836912C624}">
      <dgm:prSet custT="1"/>
      <dgm:spPr>
        <a:solidFill>
          <a:schemeClr val="accent1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4 programmes</a:t>
          </a:r>
        </a:p>
      </dgm:t>
    </dgm:pt>
    <dgm:pt modelId="{1B84B236-6F29-EC4F-8317-A5F4AE83FD5C}" type="parTrans" cxnId="{096C7C75-5EAF-934D-B996-705ED5886DB1}">
      <dgm:prSet/>
      <dgm:spPr/>
      <dgm:t>
        <a:bodyPr/>
        <a:lstStyle/>
        <a:p>
          <a:endParaRPr lang="fr-FR"/>
        </a:p>
      </dgm:t>
    </dgm:pt>
    <dgm:pt modelId="{F647192C-AAEB-5143-93E8-D24FF7170251}" type="sibTrans" cxnId="{096C7C75-5EAF-934D-B996-705ED5886DB1}">
      <dgm:prSet/>
      <dgm:spPr/>
      <dgm:t>
        <a:bodyPr/>
        <a:lstStyle/>
        <a:p>
          <a:endParaRPr lang="fr-FR"/>
        </a:p>
      </dgm:t>
    </dgm:pt>
    <dgm:pt modelId="{F53B3FDF-A5E5-FF40-8DD0-0C28F6B68190}">
      <dgm:prSet custT="1"/>
      <dgm:spPr>
        <a:solidFill>
          <a:schemeClr val="accent1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5 programmes</a:t>
          </a:r>
        </a:p>
      </dgm:t>
    </dgm:pt>
    <dgm:pt modelId="{DD897A97-709F-B14D-90C4-C11B5BB7BF85}" type="parTrans" cxnId="{361090F3-0C99-884A-BE57-46C29663B8CC}">
      <dgm:prSet/>
      <dgm:spPr/>
      <dgm:t>
        <a:bodyPr/>
        <a:lstStyle/>
        <a:p>
          <a:endParaRPr lang="fr-FR"/>
        </a:p>
      </dgm:t>
    </dgm:pt>
    <dgm:pt modelId="{569A2FBD-2DD3-1347-9B87-FF84575FE4B1}" type="sibTrans" cxnId="{361090F3-0C99-884A-BE57-46C29663B8CC}">
      <dgm:prSet/>
      <dgm:spPr/>
      <dgm:t>
        <a:bodyPr/>
        <a:lstStyle/>
        <a:p>
          <a:endParaRPr lang="fr-FR"/>
        </a:p>
      </dgm:t>
    </dgm:pt>
    <dgm:pt modelId="{4B1FD80C-2E28-F24F-8701-0D8E6F41187C}">
      <dgm:prSet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Interreg</a:t>
          </a:r>
        </a:p>
      </dgm:t>
    </dgm:pt>
    <dgm:pt modelId="{146F203A-13AB-4043-A8CB-1E0F55A101F0}" type="parTrans" cxnId="{35CA7309-C567-6941-B1EF-D573D95BBFB4}">
      <dgm:prSet/>
      <dgm:spPr/>
      <dgm:t>
        <a:bodyPr/>
        <a:lstStyle/>
        <a:p>
          <a:endParaRPr lang="fr-FR"/>
        </a:p>
      </dgm:t>
    </dgm:pt>
    <dgm:pt modelId="{3F93B044-1FA8-6F4A-99AE-8D284536F820}" type="sibTrans" cxnId="{35CA7309-C567-6941-B1EF-D573D95BBFB4}">
      <dgm:prSet/>
      <dgm:spPr/>
      <dgm:t>
        <a:bodyPr/>
        <a:lstStyle/>
        <a:p>
          <a:endParaRPr lang="fr-FR"/>
        </a:p>
      </dgm:t>
    </dgm:pt>
    <dgm:pt modelId="{6CAF21B9-A976-6448-B5F6-2150025150FD}">
      <dgm:prSet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ICE</a:t>
          </a:r>
        </a:p>
      </dgm:t>
    </dgm:pt>
    <dgm:pt modelId="{8B07C91E-1F4F-4646-823B-535594F634F0}" type="parTrans" cxnId="{0C341E1E-28C9-5C42-ADE2-9ACE64BBC340}">
      <dgm:prSet/>
      <dgm:spPr/>
      <dgm:t>
        <a:bodyPr/>
        <a:lstStyle/>
        <a:p>
          <a:endParaRPr lang="fr-FR"/>
        </a:p>
      </dgm:t>
    </dgm:pt>
    <dgm:pt modelId="{D9C1A84E-218E-DD4A-81C9-13C5F8B6E51F}" type="sibTrans" cxnId="{0C341E1E-28C9-5C42-ADE2-9ACE64BBC340}">
      <dgm:prSet/>
      <dgm:spPr/>
      <dgm:t>
        <a:bodyPr/>
        <a:lstStyle/>
        <a:p>
          <a:endParaRPr lang="fr-FR"/>
        </a:p>
      </dgm:t>
    </dgm:pt>
    <dgm:pt modelId="{D0A4D441-404D-A947-85CC-67070266F802}" type="pres">
      <dgm:prSet presAssocID="{C70EAC79-3BC9-584A-A716-280C1FA71C8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06D8B62-C762-3344-9C53-4F6FB15B9352}" type="pres">
      <dgm:prSet presAssocID="{C70EAC79-3BC9-584A-A716-280C1FA71C8A}" presName="hierFlow" presStyleCnt="0"/>
      <dgm:spPr/>
    </dgm:pt>
    <dgm:pt modelId="{641B7F2C-C2C0-7448-9B71-1E6F0412149C}" type="pres">
      <dgm:prSet presAssocID="{C70EAC79-3BC9-584A-A716-280C1FA71C8A}" presName="firstBuf" presStyleCnt="0"/>
      <dgm:spPr/>
    </dgm:pt>
    <dgm:pt modelId="{0272073C-1D83-694C-8409-5921A4780898}" type="pres">
      <dgm:prSet presAssocID="{C70EAC79-3BC9-584A-A716-280C1FA71C8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D5B6538-31A7-B840-9FC5-4EF42E05FEE2}" type="pres">
      <dgm:prSet presAssocID="{12CF111B-F307-DF45-8C1E-C61B490D652A}" presName="Name14" presStyleCnt="0"/>
      <dgm:spPr/>
    </dgm:pt>
    <dgm:pt modelId="{77E67ADD-2FDA-1A45-B54C-48A60291CB2E}" type="pres">
      <dgm:prSet presAssocID="{12CF111B-F307-DF45-8C1E-C61B490D652A}" presName="level1Shape" presStyleLbl="node0" presStyleIdx="0" presStyleCnt="1" custScaleX="133081" custScaleY="99323">
        <dgm:presLayoutVars>
          <dgm:chPref val="3"/>
        </dgm:presLayoutVars>
      </dgm:prSet>
      <dgm:spPr>
        <a:prstGeom prst="rect">
          <a:avLst/>
        </a:prstGeom>
      </dgm:spPr>
    </dgm:pt>
    <dgm:pt modelId="{ED939F4E-9AFB-4C47-86F2-E9E39565D229}" type="pres">
      <dgm:prSet presAssocID="{12CF111B-F307-DF45-8C1E-C61B490D652A}" presName="hierChild2" presStyleCnt="0"/>
      <dgm:spPr/>
    </dgm:pt>
    <dgm:pt modelId="{803CDB9C-8710-034E-A2C5-C4709190F47B}" type="pres">
      <dgm:prSet presAssocID="{8B07C91E-1F4F-4646-823B-535594F634F0}" presName="Name19" presStyleLbl="parChTrans1D2" presStyleIdx="0" presStyleCnt="2"/>
      <dgm:spPr/>
    </dgm:pt>
    <dgm:pt modelId="{D7466A4D-48B2-B84E-9B03-83E5866ACC45}" type="pres">
      <dgm:prSet presAssocID="{6CAF21B9-A976-6448-B5F6-2150025150FD}" presName="Name21" presStyleCnt="0"/>
      <dgm:spPr/>
    </dgm:pt>
    <dgm:pt modelId="{67F0C0DA-0D84-8F43-8D71-075971643E4F}" type="pres">
      <dgm:prSet presAssocID="{6CAF21B9-A976-6448-B5F6-2150025150FD}" presName="level2Shape" presStyleLbl="node2" presStyleIdx="0" presStyleCnt="2" custScaleX="133081" custScaleY="99323"/>
      <dgm:spPr>
        <a:prstGeom prst="rect">
          <a:avLst/>
        </a:prstGeom>
      </dgm:spPr>
    </dgm:pt>
    <dgm:pt modelId="{93DCA3CE-08F8-114E-9081-9E75EFA26640}" type="pres">
      <dgm:prSet presAssocID="{6CAF21B9-A976-6448-B5F6-2150025150FD}" presName="hierChild3" presStyleCnt="0"/>
      <dgm:spPr/>
    </dgm:pt>
    <dgm:pt modelId="{471164B6-68EB-6640-8DC6-57F38E43F563}" type="pres">
      <dgm:prSet presAssocID="{146F203A-13AB-4043-A8CB-1E0F55A101F0}" presName="Name19" presStyleLbl="parChTrans1D2" presStyleIdx="1" presStyleCnt="2"/>
      <dgm:spPr/>
    </dgm:pt>
    <dgm:pt modelId="{C603388A-02A8-374A-8230-740A4721FB7F}" type="pres">
      <dgm:prSet presAssocID="{4B1FD80C-2E28-F24F-8701-0D8E6F41187C}" presName="Name21" presStyleCnt="0"/>
      <dgm:spPr/>
    </dgm:pt>
    <dgm:pt modelId="{9F973A6E-B674-0F4D-8770-B831AB12C56C}" type="pres">
      <dgm:prSet presAssocID="{4B1FD80C-2E28-F24F-8701-0D8E6F41187C}" presName="level2Shape" presStyleLbl="node2" presStyleIdx="1" presStyleCnt="2" custScaleX="133081" custScaleY="99323"/>
      <dgm:spPr>
        <a:prstGeom prst="rect">
          <a:avLst/>
        </a:prstGeom>
      </dgm:spPr>
    </dgm:pt>
    <dgm:pt modelId="{FC29753A-5A67-7C4E-8011-E2B702564BA7}" type="pres">
      <dgm:prSet presAssocID="{4B1FD80C-2E28-F24F-8701-0D8E6F41187C}" presName="hierChild3" presStyleCnt="0"/>
      <dgm:spPr/>
    </dgm:pt>
    <dgm:pt modelId="{FF03298E-C3F3-4C4D-94DA-10C493DED764}" type="pres">
      <dgm:prSet presAssocID="{4245FFE9-162B-B344-9B61-ECC75CA1EFA2}" presName="Name19" presStyleLbl="parChTrans1D3" presStyleIdx="0" presStyleCnt="4"/>
      <dgm:spPr/>
    </dgm:pt>
    <dgm:pt modelId="{4CA02644-B233-0643-8A18-EB9A50EF2D00}" type="pres">
      <dgm:prSet presAssocID="{19C3F00F-64F2-3A42-9109-2AEE752CF989}" presName="Name21" presStyleCnt="0"/>
      <dgm:spPr/>
    </dgm:pt>
    <dgm:pt modelId="{D65A2532-CDA5-2B4F-8269-4A91876512CE}" type="pres">
      <dgm:prSet presAssocID="{19C3F00F-64F2-3A42-9109-2AEE752CF989}" presName="level2Shape" presStyleLbl="node3" presStyleIdx="0" presStyleCnt="4" custScaleX="133081" custScaleY="99323"/>
      <dgm:spPr>
        <a:prstGeom prst="rect">
          <a:avLst/>
        </a:prstGeom>
      </dgm:spPr>
    </dgm:pt>
    <dgm:pt modelId="{C2E79DD5-2CEB-4A43-BD56-CA9EA2DE3864}" type="pres">
      <dgm:prSet presAssocID="{19C3F00F-64F2-3A42-9109-2AEE752CF989}" presName="hierChild3" presStyleCnt="0"/>
      <dgm:spPr/>
    </dgm:pt>
    <dgm:pt modelId="{021F0CF4-BF07-0545-967E-558A9B0E21A0}" type="pres">
      <dgm:prSet presAssocID="{657DA339-CE0C-B843-A399-FED62A2634C4}" presName="Name19" presStyleLbl="parChTrans1D4" presStyleIdx="0" presStyleCnt="4"/>
      <dgm:spPr/>
    </dgm:pt>
    <dgm:pt modelId="{EEBC92CF-CC11-4F4D-88C2-2BAB3D53008A}" type="pres">
      <dgm:prSet presAssocID="{837CA951-1B77-1741-97BF-7E393116DAD7}" presName="Name21" presStyleCnt="0"/>
      <dgm:spPr/>
    </dgm:pt>
    <dgm:pt modelId="{8BF93106-8809-664F-929A-66ED13CA718E}" type="pres">
      <dgm:prSet presAssocID="{837CA951-1B77-1741-97BF-7E393116DAD7}" presName="level2Shape" presStyleLbl="node4" presStyleIdx="0" presStyleCnt="4" custScaleX="133081" custScaleY="99323"/>
      <dgm:spPr>
        <a:prstGeom prst="rect">
          <a:avLst/>
        </a:prstGeom>
      </dgm:spPr>
    </dgm:pt>
    <dgm:pt modelId="{CD5ABFFD-ECC3-344F-B542-4BB11540D79E}" type="pres">
      <dgm:prSet presAssocID="{837CA951-1B77-1741-97BF-7E393116DAD7}" presName="hierChild3" presStyleCnt="0"/>
      <dgm:spPr/>
    </dgm:pt>
    <dgm:pt modelId="{279C1AF8-9465-7C40-8D17-8765B6DA9AF8}" type="pres">
      <dgm:prSet presAssocID="{D4894C1E-063E-224B-B259-2455C82EB2C4}" presName="Name19" presStyleLbl="parChTrans1D3" presStyleIdx="1" presStyleCnt="4"/>
      <dgm:spPr/>
    </dgm:pt>
    <dgm:pt modelId="{3C1BBBA2-BF22-3D47-965D-84BC7D4E1DF2}" type="pres">
      <dgm:prSet presAssocID="{571B36D9-4B1D-DE42-AE5B-94439AA7E3CD}" presName="Name21" presStyleCnt="0"/>
      <dgm:spPr/>
    </dgm:pt>
    <dgm:pt modelId="{58720643-8A86-6E47-A80E-F89AE6144A10}" type="pres">
      <dgm:prSet presAssocID="{571B36D9-4B1D-DE42-AE5B-94439AA7E3CD}" presName="level2Shape" presStyleLbl="node3" presStyleIdx="1" presStyleCnt="4" custScaleX="133081" custScaleY="99323"/>
      <dgm:spPr>
        <a:prstGeom prst="rect">
          <a:avLst/>
        </a:prstGeom>
      </dgm:spPr>
    </dgm:pt>
    <dgm:pt modelId="{479E2970-C858-4F46-8A17-154463484B99}" type="pres">
      <dgm:prSet presAssocID="{571B36D9-4B1D-DE42-AE5B-94439AA7E3CD}" presName="hierChild3" presStyleCnt="0"/>
      <dgm:spPr/>
    </dgm:pt>
    <dgm:pt modelId="{85ACF4D4-10E4-B34B-B8A0-A6D0129B6827}" type="pres">
      <dgm:prSet presAssocID="{48DECE54-F3D9-5148-9A46-FC54AC675216}" presName="Name19" presStyleLbl="parChTrans1D4" presStyleIdx="1" presStyleCnt="4"/>
      <dgm:spPr/>
    </dgm:pt>
    <dgm:pt modelId="{D917FFDC-1FA8-B74A-8EDD-82053EB6C0AC}" type="pres">
      <dgm:prSet presAssocID="{3F4184F3-578C-F641-A18A-4016568AA3D2}" presName="Name21" presStyleCnt="0"/>
      <dgm:spPr/>
    </dgm:pt>
    <dgm:pt modelId="{06588CA0-F63D-0541-AE2B-2A58BD293F1A}" type="pres">
      <dgm:prSet presAssocID="{3F4184F3-578C-F641-A18A-4016568AA3D2}" presName="level2Shape" presStyleLbl="node4" presStyleIdx="1" presStyleCnt="4" custScaleX="133081" custScaleY="99323"/>
      <dgm:spPr>
        <a:prstGeom prst="rect">
          <a:avLst/>
        </a:prstGeom>
      </dgm:spPr>
    </dgm:pt>
    <dgm:pt modelId="{B921C693-4418-1645-BC0E-070156E5210E}" type="pres">
      <dgm:prSet presAssocID="{3F4184F3-578C-F641-A18A-4016568AA3D2}" presName="hierChild3" presStyleCnt="0"/>
      <dgm:spPr/>
    </dgm:pt>
    <dgm:pt modelId="{A9A12FB0-E047-914B-9EF0-0ED79515D153}" type="pres">
      <dgm:prSet presAssocID="{80F1C12E-BCD3-7344-A76E-D3C68AAB58F6}" presName="Name19" presStyleLbl="parChTrans1D3" presStyleIdx="2" presStyleCnt="4"/>
      <dgm:spPr/>
    </dgm:pt>
    <dgm:pt modelId="{F2AA516B-E766-654F-82E2-89C14F52B011}" type="pres">
      <dgm:prSet presAssocID="{100B6360-4867-3E43-B73F-C9819845E023}" presName="Name21" presStyleCnt="0"/>
      <dgm:spPr/>
    </dgm:pt>
    <dgm:pt modelId="{FB63EC04-17ED-D14B-AB41-3A386B0F270A}" type="pres">
      <dgm:prSet presAssocID="{100B6360-4867-3E43-B73F-C9819845E023}" presName="level2Shape" presStyleLbl="node3" presStyleIdx="2" presStyleCnt="4" custScaleX="133081" custScaleY="99323"/>
      <dgm:spPr>
        <a:prstGeom prst="rect">
          <a:avLst/>
        </a:prstGeom>
      </dgm:spPr>
    </dgm:pt>
    <dgm:pt modelId="{9BEFA1FA-77DD-1B42-AD29-82C55C60CD9F}" type="pres">
      <dgm:prSet presAssocID="{100B6360-4867-3E43-B73F-C9819845E023}" presName="hierChild3" presStyleCnt="0"/>
      <dgm:spPr/>
    </dgm:pt>
    <dgm:pt modelId="{9B57FB23-1F89-A046-A191-6B25F98725A6}" type="pres">
      <dgm:prSet presAssocID="{1B84B236-6F29-EC4F-8317-A5F4AE83FD5C}" presName="Name19" presStyleLbl="parChTrans1D4" presStyleIdx="2" presStyleCnt="4"/>
      <dgm:spPr/>
    </dgm:pt>
    <dgm:pt modelId="{033E3B48-4C86-D745-B6E9-A99B752EBC4E}" type="pres">
      <dgm:prSet presAssocID="{AEB6C077-1E18-DB48-B436-E7836912C624}" presName="Name21" presStyleCnt="0"/>
      <dgm:spPr/>
    </dgm:pt>
    <dgm:pt modelId="{C086CCAB-C082-DA48-A211-0A090F3B18EC}" type="pres">
      <dgm:prSet presAssocID="{AEB6C077-1E18-DB48-B436-E7836912C624}" presName="level2Shape" presStyleLbl="node4" presStyleIdx="2" presStyleCnt="4" custScaleX="133081" custScaleY="99323"/>
      <dgm:spPr>
        <a:prstGeom prst="rect">
          <a:avLst/>
        </a:prstGeom>
      </dgm:spPr>
    </dgm:pt>
    <dgm:pt modelId="{08CDE25F-00B4-D248-B9C4-E2BB706D5D95}" type="pres">
      <dgm:prSet presAssocID="{AEB6C077-1E18-DB48-B436-E7836912C624}" presName="hierChild3" presStyleCnt="0"/>
      <dgm:spPr/>
    </dgm:pt>
    <dgm:pt modelId="{8EEDEAF3-1705-3A48-929B-151D4BD7674A}" type="pres">
      <dgm:prSet presAssocID="{197D9DFE-FA4B-E947-9429-508C082E31DF}" presName="Name19" presStyleLbl="parChTrans1D3" presStyleIdx="3" presStyleCnt="4"/>
      <dgm:spPr/>
    </dgm:pt>
    <dgm:pt modelId="{4541CF30-1F94-B849-8858-9B317E9ACF92}" type="pres">
      <dgm:prSet presAssocID="{F9719352-EDF1-BC43-8DE1-68542C6AA025}" presName="Name21" presStyleCnt="0"/>
      <dgm:spPr/>
    </dgm:pt>
    <dgm:pt modelId="{2ED207B9-2320-E742-B9A4-5D3B15EAB3BB}" type="pres">
      <dgm:prSet presAssocID="{F9719352-EDF1-BC43-8DE1-68542C6AA025}" presName="level2Shape" presStyleLbl="node3" presStyleIdx="3" presStyleCnt="4" custScaleX="133081" custScaleY="99323"/>
      <dgm:spPr>
        <a:prstGeom prst="rect">
          <a:avLst/>
        </a:prstGeom>
      </dgm:spPr>
    </dgm:pt>
    <dgm:pt modelId="{7A638CD6-6D19-B54D-BE6A-64E5E631DC66}" type="pres">
      <dgm:prSet presAssocID="{F9719352-EDF1-BC43-8DE1-68542C6AA025}" presName="hierChild3" presStyleCnt="0"/>
      <dgm:spPr/>
    </dgm:pt>
    <dgm:pt modelId="{38B6EED2-05BB-BA42-B734-F107986CC128}" type="pres">
      <dgm:prSet presAssocID="{DD897A97-709F-B14D-90C4-C11B5BB7BF85}" presName="Name19" presStyleLbl="parChTrans1D4" presStyleIdx="3" presStyleCnt="4"/>
      <dgm:spPr/>
    </dgm:pt>
    <dgm:pt modelId="{5343F08A-1113-144F-AB8D-6ECD5AACD151}" type="pres">
      <dgm:prSet presAssocID="{F53B3FDF-A5E5-FF40-8DD0-0C28F6B68190}" presName="Name21" presStyleCnt="0"/>
      <dgm:spPr/>
    </dgm:pt>
    <dgm:pt modelId="{4DE6154A-7815-6E4D-93E0-5ED30986C3AC}" type="pres">
      <dgm:prSet presAssocID="{F53B3FDF-A5E5-FF40-8DD0-0C28F6B68190}" presName="level2Shape" presStyleLbl="node4" presStyleIdx="3" presStyleCnt="4" custScaleX="133081" custScaleY="99323"/>
      <dgm:spPr>
        <a:prstGeom prst="rect">
          <a:avLst/>
        </a:prstGeom>
      </dgm:spPr>
    </dgm:pt>
    <dgm:pt modelId="{C9699B99-9C95-ED44-A8C5-AEEF2285BD9D}" type="pres">
      <dgm:prSet presAssocID="{F53B3FDF-A5E5-FF40-8DD0-0C28F6B68190}" presName="hierChild3" presStyleCnt="0"/>
      <dgm:spPr/>
    </dgm:pt>
    <dgm:pt modelId="{8B4E3503-646D-BC43-9AF6-1CD6C5A50B14}" type="pres">
      <dgm:prSet presAssocID="{C70EAC79-3BC9-584A-A716-280C1FA71C8A}" presName="bgShapesFlow" presStyleCnt="0"/>
      <dgm:spPr/>
    </dgm:pt>
    <dgm:pt modelId="{AD2DDF1A-9BAF-3645-8076-F1E3D42D9068}" type="pres">
      <dgm:prSet presAssocID="{AD04441B-EF95-384C-A097-C99D8707B121}" presName="rectComp" presStyleCnt="0"/>
      <dgm:spPr/>
    </dgm:pt>
    <dgm:pt modelId="{D3B75570-86ED-D940-885A-52FB2340642D}" type="pres">
      <dgm:prSet presAssocID="{AD04441B-EF95-384C-A097-C99D8707B121}" presName="bgRect" presStyleLbl="bgShp" presStyleIdx="0" presStyleCnt="1" custFlipHor="1" custScaleX="89305" custScaleY="97720" custLinFactNeighborX="428" custLinFactNeighborY="-234"/>
      <dgm:spPr>
        <a:prstGeom prst="parallelogram">
          <a:avLst/>
        </a:prstGeom>
      </dgm:spPr>
    </dgm:pt>
    <dgm:pt modelId="{3A83E532-8FEE-5D49-9115-4A4224EDC6A4}" type="pres">
      <dgm:prSet presAssocID="{AD04441B-EF95-384C-A097-C99D8707B121}" presName="bgRectTx" presStyleLbl="bgShp" presStyleIdx="0" presStyleCnt="1">
        <dgm:presLayoutVars>
          <dgm:bulletEnabled val="1"/>
        </dgm:presLayoutVars>
      </dgm:prSet>
      <dgm:spPr/>
    </dgm:pt>
  </dgm:ptLst>
  <dgm:cxnLst>
    <dgm:cxn modelId="{3D97F203-61B7-C244-8B9A-0C749EC01019}" srcId="{4B1FD80C-2E28-F24F-8701-0D8E6F41187C}" destId="{571B36D9-4B1D-DE42-AE5B-94439AA7E3CD}" srcOrd="1" destOrd="0" parTransId="{D4894C1E-063E-224B-B259-2455C82EB2C4}" sibTransId="{BA8A1FFD-F2D7-0A4F-BE57-DD62257505D3}"/>
    <dgm:cxn modelId="{35CA7309-C567-6941-B1EF-D573D95BBFB4}" srcId="{12CF111B-F307-DF45-8C1E-C61B490D652A}" destId="{4B1FD80C-2E28-F24F-8701-0D8E6F41187C}" srcOrd="1" destOrd="0" parTransId="{146F203A-13AB-4043-A8CB-1E0F55A101F0}" sibTransId="{3F93B044-1FA8-6F4A-99AE-8D284536F820}"/>
    <dgm:cxn modelId="{361A4B0D-667F-294F-AE0A-86A4BB54EF3C}" type="presOf" srcId="{146F203A-13AB-4043-A8CB-1E0F55A101F0}" destId="{471164B6-68EB-6640-8DC6-57F38E43F563}" srcOrd="0" destOrd="0" presId="urn:microsoft.com/office/officeart/2005/8/layout/hierarchy6"/>
    <dgm:cxn modelId="{B51A830E-0345-064B-B759-554A1DDDF082}" type="presOf" srcId="{AEB6C077-1E18-DB48-B436-E7836912C624}" destId="{C086CCAB-C082-DA48-A211-0A090F3B18EC}" srcOrd="0" destOrd="0" presId="urn:microsoft.com/office/officeart/2005/8/layout/hierarchy6"/>
    <dgm:cxn modelId="{0C341E1E-28C9-5C42-ADE2-9ACE64BBC340}" srcId="{12CF111B-F307-DF45-8C1E-C61B490D652A}" destId="{6CAF21B9-A976-6448-B5F6-2150025150FD}" srcOrd="0" destOrd="0" parTransId="{8B07C91E-1F4F-4646-823B-535594F634F0}" sibTransId="{D9C1A84E-218E-DD4A-81C9-13C5F8B6E51F}"/>
    <dgm:cxn modelId="{47A56E2F-636B-FD44-AE0F-E7D363BA8AC4}" type="presOf" srcId="{1B84B236-6F29-EC4F-8317-A5F4AE83FD5C}" destId="{9B57FB23-1F89-A046-A191-6B25F98725A6}" srcOrd="0" destOrd="0" presId="urn:microsoft.com/office/officeart/2005/8/layout/hierarchy6"/>
    <dgm:cxn modelId="{747BAB5C-E2B1-F444-BFDB-3D0EC9A7CC07}" type="presOf" srcId="{AD04441B-EF95-384C-A097-C99D8707B121}" destId="{3A83E532-8FEE-5D49-9115-4A4224EDC6A4}" srcOrd="1" destOrd="0" presId="urn:microsoft.com/office/officeart/2005/8/layout/hierarchy6"/>
    <dgm:cxn modelId="{F513FA62-FD0C-0841-8BF1-2AA1ED8CDB3F}" type="presOf" srcId="{197D9DFE-FA4B-E947-9429-508C082E31DF}" destId="{8EEDEAF3-1705-3A48-929B-151D4BD7674A}" srcOrd="0" destOrd="0" presId="urn:microsoft.com/office/officeart/2005/8/layout/hierarchy6"/>
    <dgm:cxn modelId="{A9A94363-C50D-FB41-B352-609D803CEBC4}" type="presOf" srcId="{AD04441B-EF95-384C-A097-C99D8707B121}" destId="{D3B75570-86ED-D940-885A-52FB2340642D}" srcOrd="0" destOrd="0" presId="urn:microsoft.com/office/officeart/2005/8/layout/hierarchy6"/>
    <dgm:cxn modelId="{30AB2247-4BC7-834E-A9CF-FBF92D749E6F}" type="presOf" srcId="{F53B3FDF-A5E5-FF40-8DD0-0C28F6B68190}" destId="{4DE6154A-7815-6E4D-93E0-5ED30986C3AC}" srcOrd="0" destOrd="0" presId="urn:microsoft.com/office/officeart/2005/8/layout/hierarchy6"/>
    <dgm:cxn modelId="{7A8A284C-51E3-A746-A933-94059297FD43}" type="presOf" srcId="{C70EAC79-3BC9-584A-A716-280C1FA71C8A}" destId="{D0A4D441-404D-A947-85CC-67070266F802}" srcOrd="0" destOrd="0" presId="urn:microsoft.com/office/officeart/2005/8/layout/hierarchy6"/>
    <dgm:cxn modelId="{5567484E-FB70-564E-B540-C5EF4BF04C0E}" type="presOf" srcId="{8B07C91E-1F4F-4646-823B-535594F634F0}" destId="{803CDB9C-8710-034E-A2C5-C4709190F47B}" srcOrd="0" destOrd="0" presId="urn:microsoft.com/office/officeart/2005/8/layout/hierarchy6"/>
    <dgm:cxn modelId="{574EA953-798D-D143-88A7-D205AA388203}" type="presOf" srcId="{DD897A97-709F-B14D-90C4-C11B5BB7BF85}" destId="{38B6EED2-05BB-BA42-B734-F107986CC128}" srcOrd="0" destOrd="0" presId="urn:microsoft.com/office/officeart/2005/8/layout/hierarchy6"/>
    <dgm:cxn modelId="{096C7C75-5EAF-934D-B996-705ED5886DB1}" srcId="{100B6360-4867-3E43-B73F-C9819845E023}" destId="{AEB6C077-1E18-DB48-B436-E7836912C624}" srcOrd="0" destOrd="0" parTransId="{1B84B236-6F29-EC4F-8317-A5F4AE83FD5C}" sibTransId="{F647192C-AAEB-5143-93E8-D24FF7170251}"/>
    <dgm:cxn modelId="{9DD50378-7E49-2D4A-BD62-064EA2B03B5A}" type="presOf" srcId="{657DA339-CE0C-B843-A399-FED62A2634C4}" destId="{021F0CF4-BF07-0545-967E-558A9B0E21A0}" srcOrd="0" destOrd="0" presId="urn:microsoft.com/office/officeart/2005/8/layout/hierarchy6"/>
    <dgm:cxn modelId="{EEACF758-3158-154D-9D89-FF2E0A8655E7}" type="presOf" srcId="{D4894C1E-063E-224B-B259-2455C82EB2C4}" destId="{279C1AF8-9465-7C40-8D17-8765B6DA9AF8}" srcOrd="0" destOrd="0" presId="urn:microsoft.com/office/officeart/2005/8/layout/hierarchy6"/>
    <dgm:cxn modelId="{5159BE7E-8B14-F542-9694-9C79B4E6C4DA}" srcId="{19C3F00F-64F2-3A42-9109-2AEE752CF989}" destId="{837CA951-1B77-1741-97BF-7E393116DAD7}" srcOrd="0" destOrd="0" parTransId="{657DA339-CE0C-B843-A399-FED62A2634C4}" sibTransId="{69CDA40A-11AD-4545-B5F5-C5EFF6069D2D}"/>
    <dgm:cxn modelId="{606A9795-A2B6-9D4A-B615-9A5BA1000977}" srcId="{4B1FD80C-2E28-F24F-8701-0D8E6F41187C}" destId="{F9719352-EDF1-BC43-8DE1-68542C6AA025}" srcOrd="3" destOrd="0" parTransId="{197D9DFE-FA4B-E947-9429-508C082E31DF}" sibTransId="{743A5024-BBB5-7242-910E-CDADA1A96B0E}"/>
    <dgm:cxn modelId="{7D54D09C-06DD-EC41-B8A2-F3F71D129270}" type="presOf" srcId="{4B1FD80C-2E28-F24F-8701-0D8E6F41187C}" destId="{9F973A6E-B674-0F4D-8770-B831AB12C56C}" srcOrd="0" destOrd="0" presId="urn:microsoft.com/office/officeart/2005/8/layout/hierarchy6"/>
    <dgm:cxn modelId="{D5E5849F-F75D-304D-9F09-A5C646FC3BEB}" srcId="{4B1FD80C-2E28-F24F-8701-0D8E6F41187C}" destId="{19C3F00F-64F2-3A42-9109-2AEE752CF989}" srcOrd="0" destOrd="0" parTransId="{4245FFE9-162B-B344-9B61-ECC75CA1EFA2}" sibTransId="{32DD623A-23D7-C44E-A003-BD85FBCE5647}"/>
    <dgm:cxn modelId="{3E649F9F-D957-0444-8329-51BE2D12CAAE}" srcId="{C70EAC79-3BC9-584A-A716-280C1FA71C8A}" destId="{12CF111B-F307-DF45-8C1E-C61B490D652A}" srcOrd="0" destOrd="0" parTransId="{A4BEF6D5-108D-F945-8EDC-D6E3783FC148}" sibTransId="{8480723E-B1A5-7741-8105-B870FA33EA2F}"/>
    <dgm:cxn modelId="{6F313AA1-1019-DF4A-AB6C-BE1FCAB8D7E9}" type="presOf" srcId="{80F1C12E-BCD3-7344-A76E-D3C68AAB58F6}" destId="{A9A12FB0-E047-914B-9EF0-0ED79515D153}" srcOrd="0" destOrd="0" presId="urn:microsoft.com/office/officeart/2005/8/layout/hierarchy6"/>
    <dgm:cxn modelId="{96E01BA2-57AB-EF43-9AC5-330A5FBCA165}" type="presOf" srcId="{48DECE54-F3D9-5148-9A46-FC54AC675216}" destId="{85ACF4D4-10E4-B34B-B8A0-A6D0129B6827}" srcOrd="0" destOrd="0" presId="urn:microsoft.com/office/officeart/2005/8/layout/hierarchy6"/>
    <dgm:cxn modelId="{8D92A1A2-F7D9-8845-96C3-21B03D55EB41}" type="presOf" srcId="{12CF111B-F307-DF45-8C1E-C61B490D652A}" destId="{77E67ADD-2FDA-1A45-B54C-48A60291CB2E}" srcOrd="0" destOrd="0" presId="urn:microsoft.com/office/officeart/2005/8/layout/hierarchy6"/>
    <dgm:cxn modelId="{7D2941AC-B6F8-C84D-9636-244505ADA3DB}" srcId="{C70EAC79-3BC9-584A-A716-280C1FA71C8A}" destId="{AD04441B-EF95-384C-A097-C99D8707B121}" srcOrd="1" destOrd="0" parTransId="{04608D26-EAAE-E64D-B67F-5598E829837C}" sibTransId="{0207C14B-472B-124F-83DA-81AA531819AC}"/>
    <dgm:cxn modelId="{78A78BBD-1018-DF44-9AAA-6FAD5D4E7071}" type="presOf" srcId="{19C3F00F-64F2-3A42-9109-2AEE752CF989}" destId="{D65A2532-CDA5-2B4F-8269-4A91876512CE}" srcOrd="0" destOrd="0" presId="urn:microsoft.com/office/officeart/2005/8/layout/hierarchy6"/>
    <dgm:cxn modelId="{59AD36C6-395F-F546-8FF5-1A98E07860E6}" type="presOf" srcId="{F9719352-EDF1-BC43-8DE1-68542C6AA025}" destId="{2ED207B9-2320-E742-B9A4-5D3B15EAB3BB}" srcOrd="0" destOrd="0" presId="urn:microsoft.com/office/officeart/2005/8/layout/hierarchy6"/>
    <dgm:cxn modelId="{069749C8-D389-A34F-A202-5405ACCAB497}" type="presOf" srcId="{4245FFE9-162B-B344-9B61-ECC75CA1EFA2}" destId="{FF03298E-C3F3-4C4D-94DA-10C493DED764}" srcOrd="0" destOrd="0" presId="urn:microsoft.com/office/officeart/2005/8/layout/hierarchy6"/>
    <dgm:cxn modelId="{46C7DDC8-3712-7647-B567-4009DE78231B}" type="presOf" srcId="{100B6360-4867-3E43-B73F-C9819845E023}" destId="{FB63EC04-17ED-D14B-AB41-3A386B0F270A}" srcOrd="0" destOrd="0" presId="urn:microsoft.com/office/officeart/2005/8/layout/hierarchy6"/>
    <dgm:cxn modelId="{F37251CB-64D5-7C4C-9610-C120AFC68630}" srcId="{4B1FD80C-2E28-F24F-8701-0D8E6F41187C}" destId="{100B6360-4867-3E43-B73F-C9819845E023}" srcOrd="2" destOrd="0" parTransId="{80F1C12E-BCD3-7344-A76E-D3C68AAB58F6}" sibTransId="{1B61C61C-9287-AF44-9257-E2F623742ECA}"/>
    <dgm:cxn modelId="{669ACDD3-AEEE-1C49-B4E8-270AC1D6B3FB}" type="presOf" srcId="{571B36D9-4B1D-DE42-AE5B-94439AA7E3CD}" destId="{58720643-8A86-6E47-A80E-F89AE6144A10}" srcOrd="0" destOrd="0" presId="urn:microsoft.com/office/officeart/2005/8/layout/hierarchy6"/>
    <dgm:cxn modelId="{E24D35D6-FF24-E340-814F-E7AFFF9C12BE}" type="presOf" srcId="{3F4184F3-578C-F641-A18A-4016568AA3D2}" destId="{06588CA0-F63D-0541-AE2B-2A58BD293F1A}" srcOrd="0" destOrd="0" presId="urn:microsoft.com/office/officeart/2005/8/layout/hierarchy6"/>
    <dgm:cxn modelId="{273F4FE3-C582-524A-ACC1-50B66396033A}" srcId="{571B36D9-4B1D-DE42-AE5B-94439AA7E3CD}" destId="{3F4184F3-578C-F641-A18A-4016568AA3D2}" srcOrd="0" destOrd="0" parTransId="{48DECE54-F3D9-5148-9A46-FC54AC675216}" sibTransId="{7C60EB98-D4FF-D647-81B7-E34CE337196B}"/>
    <dgm:cxn modelId="{C4FF56EC-DD30-2E4E-9344-968924C23732}" type="presOf" srcId="{837CA951-1B77-1741-97BF-7E393116DAD7}" destId="{8BF93106-8809-664F-929A-66ED13CA718E}" srcOrd="0" destOrd="0" presId="urn:microsoft.com/office/officeart/2005/8/layout/hierarchy6"/>
    <dgm:cxn modelId="{361090F3-0C99-884A-BE57-46C29663B8CC}" srcId="{F9719352-EDF1-BC43-8DE1-68542C6AA025}" destId="{F53B3FDF-A5E5-FF40-8DD0-0C28F6B68190}" srcOrd="0" destOrd="0" parTransId="{DD897A97-709F-B14D-90C4-C11B5BB7BF85}" sibTransId="{569A2FBD-2DD3-1347-9B87-FF84575FE4B1}"/>
    <dgm:cxn modelId="{4500F0F7-E91E-0349-806F-848D17011854}" type="presOf" srcId="{6CAF21B9-A976-6448-B5F6-2150025150FD}" destId="{67F0C0DA-0D84-8F43-8D71-075971643E4F}" srcOrd="0" destOrd="0" presId="urn:microsoft.com/office/officeart/2005/8/layout/hierarchy6"/>
    <dgm:cxn modelId="{D0A6A5A0-9F1D-3941-A93F-09A521A82A53}" type="presParOf" srcId="{D0A4D441-404D-A947-85CC-67070266F802}" destId="{406D8B62-C762-3344-9C53-4F6FB15B9352}" srcOrd="0" destOrd="0" presId="urn:microsoft.com/office/officeart/2005/8/layout/hierarchy6"/>
    <dgm:cxn modelId="{DF701122-2D4A-0C41-90F4-74F1D8757E10}" type="presParOf" srcId="{406D8B62-C762-3344-9C53-4F6FB15B9352}" destId="{641B7F2C-C2C0-7448-9B71-1E6F0412149C}" srcOrd="0" destOrd="0" presId="urn:microsoft.com/office/officeart/2005/8/layout/hierarchy6"/>
    <dgm:cxn modelId="{740833EA-E68E-D94D-A94B-9E1376631C43}" type="presParOf" srcId="{406D8B62-C762-3344-9C53-4F6FB15B9352}" destId="{0272073C-1D83-694C-8409-5921A4780898}" srcOrd="1" destOrd="0" presId="urn:microsoft.com/office/officeart/2005/8/layout/hierarchy6"/>
    <dgm:cxn modelId="{D72B6AC8-C84A-D34F-8E14-9ECB0BD8BE93}" type="presParOf" srcId="{0272073C-1D83-694C-8409-5921A4780898}" destId="{7D5B6538-31A7-B840-9FC5-4EF42E05FEE2}" srcOrd="0" destOrd="0" presId="urn:microsoft.com/office/officeart/2005/8/layout/hierarchy6"/>
    <dgm:cxn modelId="{41EFCDFA-526E-0549-8454-119B5AC16A0A}" type="presParOf" srcId="{7D5B6538-31A7-B840-9FC5-4EF42E05FEE2}" destId="{77E67ADD-2FDA-1A45-B54C-48A60291CB2E}" srcOrd="0" destOrd="0" presId="urn:microsoft.com/office/officeart/2005/8/layout/hierarchy6"/>
    <dgm:cxn modelId="{2A6FA85E-9A75-7F4D-834D-724C51397233}" type="presParOf" srcId="{7D5B6538-31A7-B840-9FC5-4EF42E05FEE2}" destId="{ED939F4E-9AFB-4C47-86F2-E9E39565D229}" srcOrd="1" destOrd="0" presId="urn:microsoft.com/office/officeart/2005/8/layout/hierarchy6"/>
    <dgm:cxn modelId="{B3BA2D17-D6AF-3243-B7F6-633FA85745CB}" type="presParOf" srcId="{ED939F4E-9AFB-4C47-86F2-E9E39565D229}" destId="{803CDB9C-8710-034E-A2C5-C4709190F47B}" srcOrd="0" destOrd="0" presId="urn:microsoft.com/office/officeart/2005/8/layout/hierarchy6"/>
    <dgm:cxn modelId="{4E888461-9EFA-194A-9FBE-00E4BE28B941}" type="presParOf" srcId="{ED939F4E-9AFB-4C47-86F2-E9E39565D229}" destId="{D7466A4D-48B2-B84E-9B03-83E5866ACC45}" srcOrd="1" destOrd="0" presId="urn:microsoft.com/office/officeart/2005/8/layout/hierarchy6"/>
    <dgm:cxn modelId="{123BCF8E-E381-2241-85E5-A3A7FA887CEB}" type="presParOf" srcId="{D7466A4D-48B2-B84E-9B03-83E5866ACC45}" destId="{67F0C0DA-0D84-8F43-8D71-075971643E4F}" srcOrd="0" destOrd="0" presId="urn:microsoft.com/office/officeart/2005/8/layout/hierarchy6"/>
    <dgm:cxn modelId="{11DC4A7B-8135-6141-81A6-CF3FE12CCD3E}" type="presParOf" srcId="{D7466A4D-48B2-B84E-9B03-83E5866ACC45}" destId="{93DCA3CE-08F8-114E-9081-9E75EFA26640}" srcOrd="1" destOrd="0" presId="urn:microsoft.com/office/officeart/2005/8/layout/hierarchy6"/>
    <dgm:cxn modelId="{ED80A8F6-92D5-A64E-9472-E479B738E882}" type="presParOf" srcId="{ED939F4E-9AFB-4C47-86F2-E9E39565D229}" destId="{471164B6-68EB-6640-8DC6-57F38E43F563}" srcOrd="2" destOrd="0" presId="urn:microsoft.com/office/officeart/2005/8/layout/hierarchy6"/>
    <dgm:cxn modelId="{21ED6FFC-5A7C-4842-AA7B-C8DDA6F04467}" type="presParOf" srcId="{ED939F4E-9AFB-4C47-86F2-E9E39565D229}" destId="{C603388A-02A8-374A-8230-740A4721FB7F}" srcOrd="3" destOrd="0" presId="urn:microsoft.com/office/officeart/2005/8/layout/hierarchy6"/>
    <dgm:cxn modelId="{6B9E3AFC-0435-524F-ACF8-F8043CA8CEF2}" type="presParOf" srcId="{C603388A-02A8-374A-8230-740A4721FB7F}" destId="{9F973A6E-B674-0F4D-8770-B831AB12C56C}" srcOrd="0" destOrd="0" presId="urn:microsoft.com/office/officeart/2005/8/layout/hierarchy6"/>
    <dgm:cxn modelId="{3FC20249-3ACC-F042-90FE-2161EC00179D}" type="presParOf" srcId="{C603388A-02A8-374A-8230-740A4721FB7F}" destId="{FC29753A-5A67-7C4E-8011-E2B702564BA7}" srcOrd="1" destOrd="0" presId="urn:microsoft.com/office/officeart/2005/8/layout/hierarchy6"/>
    <dgm:cxn modelId="{6DD60FCF-10E8-E142-9982-8DEF74138EE3}" type="presParOf" srcId="{FC29753A-5A67-7C4E-8011-E2B702564BA7}" destId="{FF03298E-C3F3-4C4D-94DA-10C493DED764}" srcOrd="0" destOrd="0" presId="urn:microsoft.com/office/officeart/2005/8/layout/hierarchy6"/>
    <dgm:cxn modelId="{B18B6638-CD4A-C843-8335-4143D0E7001E}" type="presParOf" srcId="{FC29753A-5A67-7C4E-8011-E2B702564BA7}" destId="{4CA02644-B233-0643-8A18-EB9A50EF2D00}" srcOrd="1" destOrd="0" presId="urn:microsoft.com/office/officeart/2005/8/layout/hierarchy6"/>
    <dgm:cxn modelId="{5016381B-6572-3E4B-9E99-A6FB1C2EB9CC}" type="presParOf" srcId="{4CA02644-B233-0643-8A18-EB9A50EF2D00}" destId="{D65A2532-CDA5-2B4F-8269-4A91876512CE}" srcOrd="0" destOrd="0" presId="urn:microsoft.com/office/officeart/2005/8/layout/hierarchy6"/>
    <dgm:cxn modelId="{B8A24C64-BC6E-564F-9BFA-E5DB8C8B2B61}" type="presParOf" srcId="{4CA02644-B233-0643-8A18-EB9A50EF2D00}" destId="{C2E79DD5-2CEB-4A43-BD56-CA9EA2DE3864}" srcOrd="1" destOrd="0" presId="urn:microsoft.com/office/officeart/2005/8/layout/hierarchy6"/>
    <dgm:cxn modelId="{09BD7232-6A41-BE47-B72A-B7C0E9293D61}" type="presParOf" srcId="{C2E79DD5-2CEB-4A43-BD56-CA9EA2DE3864}" destId="{021F0CF4-BF07-0545-967E-558A9B0E21A0}" srcOrd="0" destOrd="0" presId="urn:microsoft.com/office/officeart/2005/8/layout/hierarchy6"/>
    <dgm:cxn modelId="{511A0361-51DD-EA4B-976D-891E1F6EDE90}" type="presParOf" srcId="{C2E79DD5-2CEB-4A43-BD56-CA9EA2DE3864}" destId="{EEBC92CF-CC11-4F4D-88C2-2BAB3D53008A}" srcOrd="1" destOrd="0" presId="urn:microsoft.com/office/officeart/2005/8/layout/hierarchy6"/>
    <dgm:cxn modelId="{3F19AC26-CCDE-724C-BDD9-189696C5DB6D}" type="presParOf" srcId="{EEBC92CF-CC11-4F4D-88C2-2BAB3D53008A}" destId="{8BF93106-8809-664F-929A-66ED13CA718E}" srcOrd="0" destOrd="0" presId="urn:microsoft.com/office/officeart/2005/8/layout/hierarchy6"/>
    <dgm:cxn modelId="{8AC40EB9-C140-9D44-B3E7-0DA9AADFF920}" type="presParOf" srcId="{EEBC92CF-CC11-4F4D-88C2-2BAB3D53008A}" destId="{CD5ABFFD-ECC3-344F-B542-4BB11540D79E}" srcOrd="1" destOrd="0" presId="urn:microsoft.com/office/officeart/2005/8/layout/hierarchy6"/>
    <dgm:cxn modelId="{D27F3C29-CD05-7A49-9778-E4EE647D3F7A}" type="presParOf" srcId="{FC29753A-5A67-7C4E-8011-E2B702564BA7}" destId="{279C1AF8-9465-7C40-8D17-8765B6DA9AF8}" srcOrd="2" destOrd="0" presId="urn:microsoft.com/office/officeart/2005/8/layout/hierarchy6"/>
    <dgm:cxn modelId="{AD719CB2-AFCB-4342-BC4C-BD852EF29F13}" type="presParOf" srcId="{FC29753A-5A67-7C4E-8011-E2B702564BA7}" destId="{3C1BBBA2-BF22-3D47-965D-84BC7D4E1DF2}" srcOrd="3" destOrd="0" presId="urn:microsoft.com/office/officeart/2005/8/layout/hierarchy6"/>
    <dgm:cxn modelId="{117388A5-240F-864A-9198-B4152637F947}" type="presParOf" srcId="{3C1BBBA2-BF22-3D47-965D-84BC7D4E1DF2}" destId="{58720643-8A86-6E47-A80E-F89AE6144A10}" srcOrd="0" destOrd="0" presId="urn:microsoft.com/office/officeart/2005/8/layout/hierarchy6"/>
    <dgm:cxn modelId="{8CA2AD0F-33A6-2044-B673-0E341D9F2A4D}" type="presParOf" srcId="{3C1BBBA2-BF22-3D47-965D-84BC7D4E1DF2}" destId="{479E2970-C858-4F46-8A17-154463484B99}" srcOrd="1" destOrd="0" presId="urn:microsoft.com/office/officeart/2005/8/layout/hierarchy6"/>
    <dgm:cxn modelId="{F04F38C1-DDD3-DC49-84C4-847E8DC689E1}" type="presParOf" srcId="{479E2970-C858-4F46-8A17-154463484B99}" destId="{85ACF4D4-10E4-B34B-B8A0-A6D0129B6827}" srcOrd="0" destOrd="0" presId="urn:microsoft.com/office/officeart/2005/8/layout/hierarchy6"/>
    <dgm:cxn modelId="{95B900AB-BD3C-D449-BD11-68BD78FC68E5}" type="presParOf" srcId="{479E2970-C858-4F46-8A17-154463484B99}" destId="{D917FFDC-1FA8-B74A-8EDD-82053EB6C0AC}" srcOrd="1" destOrd="0" presId="urn:microsoft.com/office/officeart/2005/8/layout/hierarchy6"/>
    <dgm:cxn modelId="{DE4293BE-8EC6-944E-BA33-B6D8B73731A3}" type="presParOf" srcId="{D917FFDC-1FA8-B74A-8EDD-82053EB6C0AC}" destId="{06588CA0-F63D-0541-AE2B-2A58BD293F1A}" srcOrd="0" destOrd="0" presId="urn:microsoft.com/office/officeart/2005/8/layout/hierarchy6"/>
    <dgm:cxn modelId="{400DD0EC-F9D9-1843-BB4B-27215CC257DE}" type="presParOf" srcId="{D917FFDC-1FA8-B74A-8EDD-82053EB6C0AC}" destId="{B921C693-4418-1645-BC0E-070156E5210E}" srcOrd="1" destOrd="0" presId="urn:microsoft.com/office/officeart/2005/8/layout/hierarchy6"/>
    <dgm:cxn modelId="{56C5D092-4BFF-A94B-AD8E-5346248D25B9}" type="presParOf" srcId="{FC29753A-5A67-7C4E-8011-E2B702564BA7}" destId="{A9A12FB0-E047-914B-9EF0-0ED79515D153}" srcOrd="4" destOrd="0" presId="urn:microsoft.com/office/officeart/2005/8/layout/hierarchy6"/>
    <dgm:cxn modelId="{70194C04-DA67-D449-9524-27BC0DB279C3}" type="presParOf" srcId="{FC29753A-5A67-7C4E-8011-E2B702564BA7}" destId="{F2AA516B-E766-654F-82E2-89C14F52B011}" srcOrd="5" destOrd="0" presId="urn:microsoft.com/office/officeart/2005/8/layout/hierarchy6"/>
    <dgm:cxn modelId="{7000E392-2FCC-8449-ABF2-52DC88E1289E}" type="presParOf" srcId="{F2AA516B-E766-654F-82E2-89C14F52B011}" destId="{FB63EC04-17ED-D14B-AB41-3A386B0F270A}" srcOrd="0" destOrd="0" presId="urn:microsoft.com/office/officeart/2005/8/layout/hierarchy6"/>
    <dgm:cxn modelId="{A1DDE8AB-4CF4-EE48-8434-71801D54C253}" type="presParOf" srcId="{F2AA516B-E766-654F-82E2-89C14F52B011}" destId="{9BEFA1FA-77DD-1B42-AD29-82C55C60CD9F}" srcOrd="1" destOrd="0" presId="urn:microsoft.com/office/officeart/2005/8/layout/hierarchy6"/>
    <dgm:cxn modelId="{5B4B29F7-E627-074B-BB90-3F5FAC4E76A4}" type="presParOf" srcId="{9BEFA1FA-77DD-1B42-AD29-82C55C60CD9F}" destId="{9B57FB23-1F89-A046-A191-6B25F98725A6}" srcOrd="0" destOrd="0" presId="urn:microsoft.com/office/officeart/2005/8/layout/hierarchy6"/>
    <dgm:cxn modelId="{195F20F5-738F-BF4F-A389-85705F8009EB}" type="presParOf" srcId="{9BEFA1FA-77DD-1B42-AD29-82C55C60CD9F}" destId="{033E3B48-4C86-D745-B6E9-A99B752EBC4E}" srcOrd="1" destOrd="0" presId="urn:microsoft.com/office/officeart/2005/8/layout/hierarchy6"/>
    <dgm:cxn modelId="{59EB6CA1-FD4C-DB44-8C4E-8731E2CBEA9D}" type="presParOf" srcId="{033E3B48-4C86-D745-B6E9-A99B752EBC4E}" destId="{C086CCAB-C082-DA48-A211-0A090F3B18EC}" srcOrd="0" destOrd="0" presId="urn:microsoft.com/office/officeart/2005/8/layout/hierarchy6"/>
    <dgm:cxn modelId="{A2658EA8-0CA7-9A4F-AB02-8BBF07CA997D}" type="presParOf" srcId="{033E3B48-4C86-D745-B6E9-A99B752EBC4E}" destId="{08CDE25F-00B4-D248-B9C4-E2BB706D5D95}" srcOrd="1" destOrd="0" presId="urn:microsoft.com/office/officeart/2005/8/layout/hierarchy6"/>
    <dgm:cxn modelId="{ADC53239-0199-F14C-8B31-3356C2FF9560}" type="presParOf" srcId="{FC29753A-5A67-7C4E-8011-E2B702564BA7}" destId="{8EEDEAF3-1705-3A48-929B-151D4BD7674A}" srcOrd="6" destOrd="0" presId="urn:microsoft.com/office/officeart/2005/8/layout/hierarchy6"/>
    <dgm:cxn modelId="{E566FAC6-4161-9D4F-8455-5FF1255643D2}" type="presParOf" srcId="{FC29753A-5A67-7C4E-8011-E2B702564BA7}" destId="{4541CF30-1F94-B849-8858-9B317E9ACF92}" srcOrd="7" destOrd="0" presId="urn:microsoft.com/office/officeart/2005/8/layout/hierarchy6"/>
    <dgm:cxn modelId="{2370F62F-92B1-F541-9588-0118114DA78B}" type="presParOf" srcId="{4541CF30-1F94-B849-8858-9B317E9ACF92}" destId="{2ED207B9-2320-E742-B9A4-5D3B15EAB3BB}" srcOrd="0" destOrd="0" presId="urn:microsoft.com/office/officeart/2005/8/layout/hierarchy6"/>
    <dgm:cxn modelId="{F94DCE68-3519-4440-B97E-3CF92C25426A}" type="presParOf" srcId="{4541CF30-1F94-B849-8858-9B317E9ACF92}" destId="{7A638CD6-6D19-B54D-BE6A-64E5E631DC66}" srcOrd="1" destOrd="0" presId="urn:microsoft.com/office/officeart/2005/8/layout/hierarchy6"/>
    <dgm:cxn modelId="{62403059-F818-D54F-A3FB-B23DD83C5568}" type="presParOf" srcId="{7A638CD6-6D19-B54D-BE6A-64E5E631DC66}" destId="{38B6EED2-05BB-BA42-B734-F107986CC128}" srcOrd="0" destOrd="0" presId="urn:microsoft.com/office/officeart/2005/8/layout/hierarchy6"/>
    <dgm:cxn modelId="{6FBA233C-46E2-5746-8205-C78E43C2F89B}" type="presParOf" srcId="{7A638CD6-6D19-B54D-BE6A-64E5E631DC66}" destId="{5343F08A-1113-144F-AB8D-6ECD5AACD151}" srcOrd="1" destOrd="0" presId="urn:microsoft.com/office/officeart/2005/8/layout/hierarchy6"/>
    <dgm:cxn modelId="{D55F1834-22AD-4B4C-878A-9894458347A6}" type="presParOf" srcId="{5343F08A-1113-144F-AB8D-6ECD5AACD151}" destId="{4DE6154A-7815-6E4D-93E0-5ED30986C3AC}" srcOrd="0" destOrd="0" presId="urn:microsoft.com/office/officeart/2005/8/layout/hierarchy6"/>
    <dgm:cxn modelId="{BB8F48B9-2948-1248-9E18-A1293C920762}" type="presParOf" srcId="{5343F08A-1113-144F-AB8D-6ECD5AACD151}" destId="{C9699B99-9C95-ED44-A8C5-AEEF2285BD9D}" srcOrd="1" destOrd="0" presId="urn:microsoft.com/office/officeart/2005/8/layout/hierarchy6"/>
    <dgm:cxn modelId="{3C0F0A18-C7C1-374E-99C8-1B21090F67E9}" type="presParOf" srcId="{D0A4D441-404D-A947-85CC-67070266F802}" destId="{8B4E3503-646D-BC43-9AF6-1CD6C5A50B14}" srcOrd="1" destOrd="0" presId="urn:microsoft.com/office/officeart/2005/8/layout/hierarchy6"/>
    <dgm:cxn modelId="{FB56BF18-D1D8-AF4E-AEC2-4B4634B07DCE}" type="presParOf" srcId="{8B4E3503-646D-BC43-9AF6-1CD6C5A50B14}" destId="{AD2DDF1A-9BAF-3645-8076-F1E3D42D9068}" srcOrd="0" destOrd="0" presId="urn:microsoft.com/office/officeart/2005/8/layout/hierarchy6"/>
    <dgm:cxn modelId="{9B954430-9E8E-E342-A5DA-746286DFDA79}" type="presParOf" srcId="{AD2DDF1A-9BAF-3645-8076-F1E3D42D9068}" destId="{D3B75570-86ED-D940-885A-52FB2340642D}" srcOrd="0" destOrd="0" presId="urn:microsoft.com/office/officeart/2005/8/layout/hierarchy6"/>
    <dgm:cxn modelId="{C8A29E2C-69B5-9F46-88C1-C2ECEEDF8387}" type="presParOf" srcId="{AD2DDF1A-9BAF-3645-8076-F1E3D42D9068}" destId="{3A83E532-8FEE-5D49-9115-4A4224EDC6A4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878334-C224-4754-B938-6F45BE1A319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3E7A494-8991-4FB3-8ADD-B130ABE97A36}">
      <dgm:prSet phldrT="[Texte]" custT="1"/>
      <dgm:spPr/>
      <dgm:t>
        <a:bodyPr/>
        <a:lstStyle/>
        <a:p>
          <a:r>
            <a:rPr lang="fr-BE" sz="2100" dirty="0">
              <a:latin typeface="Vollkorn" panose="00000500000000000000"/>
            </a:rPr>
            <a:t>Priorité 1 - Soutenir l’économie via la recherche et l’innovation</a:t>
          </a:r>
        </a:p>
        <a:p>
          <a:r>
            <a:rPr lang="fr-BE" sz="2100" dirty="0" err="1">
              <a:latin typeface="Vollkorn" panose="00000500000000000000"/>
            </a:rPr>
            <a:t>Prioriteit</a:t>
          </a:r>
          <a:r>
            <a:rPr lang="fr-BE" sz="2100" dirty="0">
              <a:latin typeface="Vollkorn" panose="00000500000000000000"/>
            </a:rPr>
            <a:t> 1 – </a:t>
          </a:r>
          <a:r>
            <a:rPr lang="fr-BE" sz="2100" dirty="0" err="1">
              <a:latin typeface="Vollkorn" panose="00000500000000000000"/>
            </a:rPr>
            <a:t>Ondersteunen</a:t>
          </a:r>
          <a:r>
            <a:rPr lang="fr-BE" sz="2100" dirty="0">
              <a:latin typeface="Vollkorn" panose="00000500000000000000"/>
            </a:rPr>
            <a:t> van de </a:t>
          </a:r>
          <a:r>
            <a:rPr lang="fr-BE" sz="2100" dirty="0" err="1">
              <a:latin typeface="Vollkorn" panose="00000500000000000000"/>
            </a:rPr>
            <a:t>economie</a:t>
          </a:r>
          <a:r>
            <a:rPr lang="fr-BE" sz="2100" dirty="0">
              <a:latin typeface="Vollkorn" panose="00000500000000000000"/>
            </a:rPr>
            <a:t> via </a:t>
          </a:r>
          <a:r>
            <a:rPr lang="fr-BE" sz="2100" dirty="0" err="1">
              <a:latin typeface="Vollkorn" panose="00000500000000000000"/>
            </a:rPr>
            <a:t>onderzoek</a:t>
          </a:r>
          <a:r>
            <a:rPr lang="fr-BE" sz="2100" dirty="0">
              <a:latin typeface="Vollkorn" panose="00000500000000000000"/>
            </a:rPr>
            <a:t> en </a:t>
          </a:r>
          <a:r>
            <a:rPr lang="fr-BE" sz="2100" dirty="0" err="1">
              <a:latin typeface="Vollkorn" panose="00000500000000000000"/>
            </a:rPr>
            <a:t>innovatie</a:t>
          </a:r>
          <a:endParaRPr lang="fr-BE" sz="2100" dirty="0">
            <a:latin typeface="Vollkorn" panose="00000500000000000000"/>
          </a:endParaRPr>
        </a:p>
      </dgm:t>
    </dgm:pt>
    <dgm:pt modelId="{61E5D781-817F-4E14-AE03-500A1B738398}" type="parTrans" cxnId="{5F7D7F98-931A-444B-BCA2-D8A5718E8A29}">
      <dgm:prSet/>
      <dgm:spPr/>
      <dgm:t>
        <a:bodyPr/>
        <a:lstStyle/>
        <a:p>
          <a:endParaRPr lang="fr-BE"/>
        </a:p>
      </dgm:t>
    </dgm:pt>
    <dgm:pt modelId="{45B610F5-F18A-4079-8275-EC90AD11EA29}" type="sibTrans" cxnId="{5F7D7F98-931A-444B-BCA2-D8A5718E8A29}">
      <dgm:prSet/>
      <dgm:spPr/>
      <dgm:t>
        <a:bodyPr/>
        <a:lstStyle/>
        <a:p>
          <a:endParaRPr lang="fr-BE"/>
        </a:p>
      </dgm:t>
    </dgm:pt>
    <dgm:pt modelId="{B33ED218-125A-4914-9C98-EC816CC14135}">
      <dgm:prSet phldrT="[Texte]" custT="1"/>
      <dgm:spPr/>
      <dgm:t>
        <a:bodyPr/>
        <a:lstStyle/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2- Relever les défis liés aux changements climatiques et à l’environnement</a:t>
          </a: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2 –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Aanpakken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de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uitdagingen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gelinkt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aan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klimaatverandering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milieu</a:t>
          </a:r>
        </a:p>
      </dgm:t>
    </dgm:pt>
    <dgm:pt modelId="{FF13B554-15C8-4B08-A97D-637769EC86F7}" type="parTrans" cxnId="{D3D33D87-EE53-415D-8C61-4B5CDB4E3C74}">
      <dgm:prSet/>
      <dgm:spPr/>
      <dgm:t>
        <a:bodyPr/>
        <a:lstStyle/>
        <a:p>
          <a:endParaRPr lang="fr-BE"/>
        </a:p>
      </dgm:t>
    </dgm:pt>
    <dgm:pt modelId="{B6D22C40-73A2-4D87-B70A-7F29936DAFF4}" type="sibTrans" cxnId="{D3D33D87-EE53-415D-8C61-4B5CDB4E3C74}">
      <dgm:prSet/>
      <dgm:spPr/>
      <dgm:t>
        <a:bodyPr/>
        <a:lstStyle/>
        <a:p>
          <a:endParaRPr lang="fr-BE"/>
        </a:p>
      </dgm:t>
    </dgm:pt>
    <dgm:pt modelId="{BE4AA7B6-E3EB-4975-B4F3-6F03540F1B54}">
      <dgm:prSet phldrT="[Texte]" custT="1"/>
      <dgm:spPr/>
      <dgm:t>
        <a:bodyPr/>
        <a:lstStyle/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3 – Accroitre la mobilité transfrontalière, multimodale et durable</a:t>
          </a: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3 –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Bevorderen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een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grensoverschrijdende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, multimodale en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duurzame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mobiliteit</a:t>
          </a:r>
          <a:endParaRPr lang="fr-BE" sz="2000" kern="1200" dirty="0">
            <a:solidFill>
              <a:prstClr val="white"/>
            </a:solidFill>
            <a:latin typeface="Vollkorn" panose="00000500000000000000"/>
            <a:ea typeface="+mn-ea"/>
            <a:cs typeface="+mn-cs"/>
          </a:endParaRPr>
        </a:p>
      </dgm:t>
    </dgm:pt>
    <dgm:pt modelId="{3CFD4F64-CC72-4E0C-B8C9-61320E1E1CA6}" type="parTrans" cxnId="{D2407CCA-7C28-4387-946F-A18426641CC0}">
      <dgm:prSet/>
      <dgm:spPr/>
      <dgm:t>
        <a:bodyPr/>
        <a:lstStyle/>
        <a:p>
          <a:endParaRPr lang="fr-BE"/>
        </a:p>
      </dgm:t>
    </dgm:pt>
    <dgm:pt modelId="{2533BD8F-4691-4565-9492-FDD0AF76B89E}" type="sibTrans" cxnId="{D2407CCA-7C28-4387-946F-A18426641CC0}">
      <dgm:prSet/>
      <dgm:spPr/>
      <dgm:t>
        <a:bodyPr/>
        <a:lstStyle/>
        <a:p>
          <a:endParaRPr lang="fr-BE"/>
        </a:p>
      </dgm:t>
    </dgm:pt>
    <dgm:pt modelId="{97D0D555-92B1-4A96-8E8F-65AF1484D02E}">
      <dgm:prSet phldrT="[Texte]" custT="1"/>
      <dgm:spPr/>
      <dgm:t>
        <a:bodyPr/>
        <a:lstStyle/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4 - Soutenir la cohésion sanitaire, sociale, culturelle et touristique du territoire</a:t>
          </a: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4 –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Vergroten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de territoriale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cohesie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op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vlak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gezondheidszorg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sociale,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culturele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toeristische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voorzieningen</a:t>
          </a:r>
          <a:endParaRPr lang="fr-BE" sz="2100" kern="1200" dirty="0">
            <a:solidFill>
              <a:prstClr val="white"/>
            </a:solidFill>
            <a:latin typeface="Vollkorn" panose="00000500000000000000"/>
            <a:ea typeface="+mn-ea"/>
            <a:cs typeface="+mn-cs"/>
          </a:endParaRPr>
        </a:p>
      </dgm:t>
    </dgm:pt>
    <dgm:pt modelId="{D1486E66-AB24-457E-A8BD-176ACF9DBFE7}" type="parTrans" cxnId="{5B751BE0-6CFA-41B2-AF85-184251E582FC}">
      <dgm:prSet/>
      <dgm:spPr/>
      <dgm:t>
        <a:bodyPr/>
        <a:lstStyle/>
        <a:p>
          <a:endParaRPr lang="fr-BE"/>
        </a:p>
      </dgm:t>
    </dgm:pt>
    <dgm:pt modelId="{C65FECB2-1CBB-4CE3-B8D6-05B63DD8BE7C}" type="sibTrans" cxnId="{5B751BE0-6CFA-41B2-AF85-184251E582FC}">
      <dgm:prSet/>
      <dgm:spPr/>
      <dgm:t>
        <a:bodyPr/>
        <a:lstStyle/>
        <a:p>
          <a:endParaRPr lang="fr-BE"/>
        </a:p>
      </dgm:t>
    </dgm:pt>
    <dgm:pt modelId="{BB433C9E-D7FD-4966-B32F-8B007B776964}" type="pres">
      <dgm:prSet presAssocID="{02878334-C224-4754-B938-6F45BE1A319C}" presName="Name0" presStyleCnt="0">
        <dgm:presLayoutVars>
          <dgm:chMax val="7"/>
          <dgm:chPref val="7"/>
          <dgm:dir/>
        </dgm:presLayoutVars>
      </dgm:prSet>
      <dgm:spPr/>
    </dgm:pt>
    <dgm:pt modelId="{2D4C4266-BC0C-48D2-B2B6-FD251E4AABA5}" type="pres">
      <dgm:prSet presAssocID="{02878334-C224-4754-B938-6F45BE1A319C}" presName="Name1" presStyleCnt="0"/>
      <dgm:spPr/>
    </dgm:pt>
    <dgm:pt modelId="{499B79C5-767E-4A9A-8B4B-193DF7826BC9}" type="pres">
      <dgm:prSet presAssocID="{02878334-C224-4754-B938-6F45BE1A319C}" presName="cycle" presStyleCnt="0"/>
      <dgm:spPr/>
    </dgm:pt>
    <dgm:pt modelId="{8B652139-09CF-4BD1-8C40-85FFDCADE868}" type="pres">
      <dgm:prSet presAssocID="{02878334-C224-4754-B938-6F45BE1A319C}" presName="srcNode" presStyleLbl="node1" presStyleIdx="0" presStyleCnt="4"/>
      <dgm:spPr/>
    </dgm:pt>
    <dgm:pt modelId="{5CC66D28-F139-4822-815E-052D73998029}" type="pres">
      <dgm:prSet presAssocID="{02878334-C224-4754-B938-6F45BE1A319C}" presName="conn" presStyleLbl="parChTrans1D2" presStyleIdx="0" presStyleCnt="1"/>
      <dgm:spPr/>
    </dgm:pt>
    <dgm:pt modelId="{5D8E55A7-620B-419F-81B2-C014AE7A6973}" type="pres">
      <dgm:prSet presAssocID="{02878334-C224-4754-B938-6F45BE1A319C}" presName="extraNode" presStyleLbl="node1" presStyleIdx="0" presStyleCnt="4"/>
      <dgm:spPr/>
    </dgm:pt>
    <dgm:pt modelId="{6DF4CBF0-A9E4-4D7C-B2AB-175786E5CC1D}" type="pres">
      <dgm:prSet presAssocID="{02878334-C224-4754-B938-6F45BE1A319C}" presName="dstNode" presStyleLbl="node1" presStyleIdx="0" presStyleCnt="4"/>
      <dgm:spPr/>
    </dgm:pt>
    <dgm:pt modelId="{A29E71C3-05E0-4E28-9DF1-74B51EC54873}" type="pres">
      <dgm:prSet presAssocID="{23E7A494-8991-4FB3-8ADD-B130ABE97A36}" presName="text_1" presStyleLbl="node1" presStyleIdx="0" presStyleCnt="4" custScaleX="102229" custScaleY="127116">
        <dgm:presLayoutVars>
          <dgm:bulletEnabled val="1"/>
        </dgm:presLayoutVars>
      </dgm:prSet>
      <dgm:spPr/>
    </dgm:pt>
    <dgm:pt modelId="{BA008016-F4AB-49E1-9857-EA9C8E0F61EE}" type="pres">
      <dgm:prSet presAssocID="{23E7A494-8991-4FB3-8ADD-B130ABE97A36}" presName="accent_1" presStyleCnt="0"/>
      <dgm:spPr/>
    </dgm:pt>
    <dgm:pt modelId="{B5D92643-D1E7-4866-90BE-5498D1DFE8A4}" type="pres">
      <dgm:prSet presAssocID="{23E7A494-8991-4FB3-8ADD-B130ABE97A36}" presName="accentRepeatNode" presStyleLbl="solidFgAcc1" presStyleIdx="0" presStyleCnt="4" custLinFactX="-14549" custLinFactNeighborX="-100000" custLinFactNeighborY="-1340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E4A7F53-A5EF-48D0-8D57-D93125A00685}" type="pres">
      <dgm:prSet presAssocID="{B33ED218-125A-4914-9C98-EC816CC14135}" presName="text_2" presStyleLbl="node1" presStyleIdx="1" presStyleCnt="4" custScaleX="102255" custScaleY="122501">
        <dgm:presLayoutVars>
          <dgm:bulletEnabled val="1"/>
        </dgm:presLayoutVars>
      </dgm:prSet>
      <dgm:spPr/>
    </dgm:pt>
    <dgm:pt modelId="{E541EE22-3E6D-4DC0-ACC1-5BBB8B5B9434}" type="pres">
      <dgm:prSet presAssocID="{B33ED218-125A-4914-9C98-EC816CC14135}" presName="accent_2" presStyleCnt="0"/>
      <dgm:spPr/>
    </dgm:pt>
    <dgm:pt modelId="{16297538-75A2-4762-ABB5-83C185F38772}" type="pres">
      <dgm:prSet presAssocID="{B33ED218-125A-4914-9C98-EC816CC14135}" presName="accentRepeatNode" presStyleLbl="solidFgAcc1" presStyleIdx="1" presStyleCnt="4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7CF0F99-DA35-4A4F-A205-A82EBE415E33}" type="pres">
      <dgm:prSet presAssocID="{BE4AA7B6-E3EB-4975-B4F3-6F03540F1B54}" presName="text_3" presStyleLbl="node1" presStyleIdx="2" presStyleCnt="4" custScaleX="99982" custScaleY="132511">
        <dgm:presLayoutVars>
          <dgm:bulletEnabled val="1"/>
        </dgm:presLayoutVars>
      </dgm:prSet>
      <dgm:spPr/>
    </dgm:pt>
    <dgm:pt modelId="{AA80FD8C-E4F1-4130-929B-B3A6EAE87C33}" type="pres">
      <dgm:prSet presAssocID="{BE4AA7B6-E3EB-4975-B4F3-6F03540F1B54}" presName="accent_3" presStyleCnt="0"/>
      <dgm:spPr/>
    </dgm:pt>
    <dgm:pt modelId="{4E6BC631-743F-4236-9A15-460C199251F1}" type="pres">
      <dgm:prSet presAssocID="{BE4AA7B6-E3EB-4975-B4F3-6F03540F1B54}" presName="accentRepeatNode" presStyleLbl="solidFgAcc1" presStyleIdx="2" presStyleCnt="4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F761B59-BFC7-457B-908C-2532569D1A6F}" type="pres">
      <dgm:prSet presAssocID="{97D0D555-92B1-4A96-8E8F-65AF1484D02E}" presName="text_4" presStyleLbl="node1" presStyleIdx="3" presStyleCnt="4" custScaleX="100714" custScaleY="130821">
        <dgm:presLayoutVars>
          <dgm:bulletEnabled val="1"/>
        </dgm:presLayoutVars>
      </dgm:prSet>
      <dgm:spPr/>
    </dgm:pt>
    <dgm:pt modelId="{EB1C6CFF-05E8-4CFB-AA77-DFAE453685C6}" type="pres">
      <dgm:prSet presAssocID="{97D0D555-92B1-4A96-8E8F-65AF1484D02E}" presName="accent_4" presStyleCnt="0"/>
      <dgm:spPr/>
    </dgm:pt>
    <dgm:pt modelId="{C1DCAE8A-103B-475F-AB6D-DC46F1BDE6A7}" type="pres">
      <dgm:prSet presAssocID="{97D0D555-92B1-4A96-8E8F-65AF1484D02E}" presName="accentRepeatNode" presStyleLbl="solidFgAcc1" presStyleIdx="3" presStyleCnt="4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E7DECE38-9940-44DD-9B6A-04CD87D88BE1}" type="presOf" srcId="{45B610F5-F18A-4079-8275-EC90AD11EA29}" destId="{5CC66D28-F139-4822-815E-052D73998029}" srcOrd="0" destOrd="0" presId="urn:microsoft.com/office/officeart/2008/layout/VerticalCurvedList"/>
    <dgm:cxn modelId="{D3D33D87-EE53-415D-8C61-4B5CDB4E3C74}" srcId="{02878334-C224-4754-B938-6F45BE1A319C}" destId="{B33ED218-125A-4914-9C98-EC816CC14135}" srcOrd="1" destOrd="0" parTransId="{FF13B554-15C8-4B08-A97D-637769EC86F7}" sibTransId="{B6D22C40-73A2-4D87-B70A-7F29936DAFF4}"/>
    <dgm:cxn modelId="{5F7D7F98-931A-444B-BCA2-D8A5718E8A29}" srcId="{02878334-C224-4754-B938-6F45BE1A319C}" destId="{23E7A494-8991-4FB3-8ADD-B130ABE97A36}" srcOrd="0" destOrd="0" parTransId="{61E5D781-817F-4E14-AE03-500A1B738398}" sibTransId="{45B610F5-F18A-4079-8275-EC90AD11EA29}"/>
    <dgm:cxn modelId="{81FBC9A9-46B8-4F74-A36C-825092DDBB09}" type="presOf" srcId="{02878334-C224-4754-B938-6F45BE1A319C}" destId="{BB433C9E-D7FD-4966-B32F-8B007B776964}" srcOrd="0" destOrd="0" presId="urn:microsoft.com/office/officeart/2008/layout/VerticalCurvedList"/>
    <dgm:cxn modelId="{B67D76AB-6AC2-4614-858A-5FC3565C80A8}" type="presOf" srcId="{23E7A494-8991-4FB3-8ADD-B130ABE97A36}" destId="{A29E71C3-05E0-4E28-9DF1-74B51EC54873}" srcOrd="0" destOrd="0" presId="urn:microsoft.com/office/officeart/2008/layout/VerticalCurvedList"/>
    <dgm:cxn modelId="{6CC051C2-1AB3-46CB-9CE4-C4F755412343}" type="presOf" srcId="{BE4AA7B6-E3EB-4975-B4F3-6F03540F1B54}" destId="{B7CF0F99-DA35-4A4F-A205-A82EBE415E33}" srcOrd="0" destOrd="0" presId="urn:microsoft.com/office/officeart/2008/layout/VerticalCurvedList"/>
    <dgm:cxn modelId="{D2407CCA-7C28-4387-946F-A18426641CC0}" srcId="{02878334-C224-4754-B938-6F45BE1A319C}" destId="{BE4AA7B6-E3EB-4975-B4F3-6F03540F1B54}" srcOrd="2" destOrd="0" parTransId="{3CFD4F64-CC72-4E0C-B8C9-61320E1E1CA6}" sibTransId="{2533BD8F-4691-4565-9492-FDD0AF76B89E}"/>
    <dgm:cxn modelId="{5B751BE0-6CFA-41B2-AF85-184251E582FC}" srcId="{02878334-C224-4754-B938-6F45BE1A319C}" destId="{97D0D555-92B1-4A96-8E8F-65AF1484D02E}" srcOrd="3" destOrd="0" parTransId="{D1486E66-AB24-457E-A8BD-176ACF9DBFE7}" sibTransId="{C65FECB2-1CBB-4CE3-B8D6-05B63DD8BE7C}"/>
    <dgm:cxn modelId="{703D8EE2-513C-4F15-89BF-A3B7D6277F8C}" type="presOf" srcId="{B33ED218-125A-4914-9C98-EC816CC14135}" destId="{5E4A7F53-A5EF-48D0-8D57-D93125A00685}" srcOrd="0" destOrd="0" presId="urn:microsoft.com/office/officeart/2008/layout/VerticalCurvedList"/>
    <dgm:cxn modelId="{3DB7D0F3-0BAD-415F-981E-B27B483B0729}" type="presOf" srcId="{97D0D555-92B1-4A96-8E8F-65AF1484D02E}" destId="{9F761B59-BFC7-457B-908C-2532569D1A6F}" srcOrd="0" destOrd="0" presId="urn:microsoft.com/office/officeart/2008/layout/VerticalCurvedList"/>
    <dgm:cxn modelId="{9A88E048-0EBE-40EE-941A-ECD33C1FB842}" type="presParOf" srcId="{BB433C9E-D7FD-4966-B32F-8B007B776964}" destId="{2D4C4266-BC0C-48D2-B2B6-FD251E4AABA5}" srcOrd="0" destOrd="0" presId="urn:microsoft.com/office/officeart/2008/layout/VerticalCurvedList"/>
    <dgm:cxn modelId="{42DD3FA0-97D0-4925-9EC1-1571ECCF17ED}" type="presParOf" srcId="{2D4C4266-BC0C-48D2-B2B6-FD251E4AABA5}" destId="{499B79C5-767E-4A9A-8B4B-193DF7826BC9}" srcOrd="0" destOrd="0" presId="urn:microsoft.com/office/officeart/2008/layout/VerticalCurvedList"/>
    <dgm:cxn modelId="{5ABC6D81-C24E-4809-88E0-E07449162DFA}" type="presParOf" srcId="{499B79C5-767E-4A9A-8B4B-193DF7826BC9}" destId="{8B652139-09CF-4BD1-8C40-85FFDCADE868}" srcOrd="0" destOrd="0" presId="urn:microsoft.com/office/officeart/2008/layout/VerticalCurvedList"/>
    <dgm:cxn modelId="{4C905DD6-0171-4EFD-B74A-2D793DC83FF8}" type="presParOf" srcId="{499B79C5-767E-4A9A-8B4B-193DF7826BC9}" destId="{5CC66D28-F139-4822-815E-052D73998029}" srcOrd="1" destOrd="0" presId="urn:microsoft.com/office/officeart/2008/layout/VerticalCurvedList"/>
    <dgm:cxn modelId="{E8719A29-4EBA-45E9-9F1B-139EFC7779AA}" type="presParOf" srcId="{499B79C5-767E-4A9A-8B4B-193DF7826BC9}" destId="{5D8E55A7-620B-419F-81B2-C014AE7A6973}" srcOrd="2" destOrd="0" presId="urn:microsoft.com/office/officeart/2008/layout/VerticalCurvedList"/>
    <dgm:cxn modelId="{7150EDDF-B8A8-4FC7-ADAD-65CA1B2A1089}" type="presParOf" srcId="{499B79C5-767E-4A9A-8B4B-193DF7826BC9}" destId="{6DF4CBF0-A9E4-4D7C-B2AB-175786E5CC1D}" srcOrd="3" destOrd="0" presId="urn:microsoft.com/office/officeart/2008/layout/VerticalCurvedList"/>
    <dgm:cxn modelId="{3378D4D9-DCD1-4811-ADCA-4FFA3F30D1BE}" type="presParOf" srcId="{2D4C4266-BC0C-48D2-B2B6-FD251E4AABA5}" destId="{A29E71C3-05E0-4E28-9DF1-74B51EC54873}" srcOrd="1" destOrd="0" presId="urn:microsoft.com/office/officeart/2008/layout/VerticalCurvedList"/>
    <dgm:cxn modelId="{BA30024A-F497-4981-AFD3-0B8922A28B20}" type="presParOf" srcId="{2D4C4266-BC0C-48D2-B2B6-FD251E4AABA5}" destId="{BA008016-F4AB-49E1-9857-EA9C8E0F61EE}" srcOrd="2" destOrd="0" presId="urn:microsoft.com/office/officeart/2008/layout/VerticalCurvedList"/>
    <dgm:cxn modelId="{FA2731D5-56E8-43E8-8795-BCD6122A5E23}" type="presParOf" srcId="{BA008016-F4AB-49E1-9857-EA9C8E0F61EE}" destId="{B5D92643-D1E7-4866-90BE-5498D1DFE8A4}" srcOrd="0" destOrd="0" presId="urn:microsoft.com/office/officeart/2008/layout/VerticalCurvedList"/>
    <dgm:cxn modelId="{4C5E29EE-A8F7-460A-88C9-AC8B7342ACBC}" type="presParOf" srcId="{2D4C4266-BC0C-48D2-B2B6-FD251E4AABA5}" destId="{5E4A7F53-A5EF-48D0-8D57-D93125A00685}" srcOrd="3" destOrd="0" presId="urn:microsoft.com/office/officeart/2008/layout/VerticalCurvedList"/>
    <dgm:cxn modelId="{30600105-CC48-49AC-891A-D98BBA17C602}" type="presParOf" srcId="{2D4C4266-BC0C-48D2-B2B6-FD251E4AABA5}" destId="{E541EE22-3E6D-4DC0-ACC1-5BBB8B5B9434}" srcOrd="4" destOrd="0" presId="urn:microsoft.com/office/officeart/2008/layout/VerticalCurvedList"/>
    <dgm:cxn modelId="{C7F6ED6D-EE52-464B-A963-120144AC7EA2}" type="presParOf" srcId="{E541EE22-3E6D-4DC0-ACC1-5BBB8B5B9434}" destId="{16297538-75A2-4762-ABB5-83C185F38772}" srcOrd="0" destOrd="0" presId="urn:microsoft.com/office/officeart/2008/layout/VerticalCurvedList"/>
    <dgm:cxn modelId="{334C91FD-D3FC-4619-8C9C-CA3CB0D4BCB0}" type="presParOf" srcId="{2D4C4266-BC0C-48D2-B2B6-FD251E4AABA5}" destId="{B7CF0F99-DA35-4A4F-A205-A82EBE415E33}" srcOrd="5" destOrd="0" presId="urn:microsoft.com/office/officeart/2008/layout/VerticalCurvedList"/>
    <dgm:cxn modelId="{A548567E-8FE8-470E-BD43-17A88FA47570}" type="presParOf" srcId="{2D4C4266-BC0C-48D2-B2B6-FD251E4AABA5}" destId="{AA80FD8C-E4F1-4130-929B-B3A6EAE87C33}" srcOrd="6" destOrd="0" presId="urn:microsoft.com/office/officeart/2008/layout/VerticalCurvedList"/>
    <dgm:cxn modelId="{2AD61A24-D937-4581-A892-8CCD018C8E01}" type="presParOf" srcId="{AA80FD8C-E4F1-4130-929B-B3A6EAE87C33}" destId="{4E6BC631-743F-4236-9A15-460C199251F1}" srcOrd="0" destOrd="0" presId="urn:microsoft.com/office/officeart/2008/layout/VerticalCurvedList"/>
    <dgm:cxn modelId="{9A7AD358-6D0B-4FD9-B7AE-42CC58F2B538}" type="presParOf" srcId="{2D4C4266-BC0C-48D2-B2B6-FD251E4AABA5}" destId="{9F761B59-BFC7-457B-908C-2532569D1A6F}" srcOrd="7" destOrd="0" presId="urn:microsoft.com/office/officeart/2008/layout/VerticalCurvedList"/>
    <dgm:cxn modelId="{96B7E3CB-29AB-456B-AA7F-3ED740258579}" type="presParOf" srcId="{2D4C4266-BC0C-48D2-B2B6-FD251E4AABA5}" destId="{EB1C6CFF-05E8-4CFB-AA77-DFAE453685C6}" srcOrd="8" destOrd="0" presId="urn:microsoft.com/office/officeart/2008/layout/VerticalCurvedList"/>
    <dgm:cxn modelId="{C4E6BBC6-CC8D-409A-AD62-54584A4F3830}" type="presParOf" srcId="{EB1C6CFF-05E8-4CFB-AA77-DFAE453685C6}" destId="{C1DCAE8A-103B-475F-AB6D-DC46F1BDE6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75570-86ED-D940-885A-52FB2340642D}">
      <dsp:nvSpPr>
        <dsp:cNvPr id="0" name=""/>
        <dsp:cNvSpPr/>
      </dsp:nvSpPr>
      <dsp:spPr>
        <a:xfrm flipH="1">
          <a:off x="516701" y="1505999"/>
          <a:ext cx="11243475" cy="1075304"/>
        </a:xfrm>
        <a:prstGeom prst="parallelogram">
          <a:avLst/>
        </a:prstGeom>
        <a:solidFill>
          <a:schemeClr val="accent1">
            <a:lumMod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92075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fr-FR" sz="1400" kern="1200" dirty="0">
              <a:solidFill>
                <a:schemeClr val="bg1"/>
              </a:solidFill>
              <a:latin typeface="Bahnschrift SemiCondensed" panose="020B0502040204020203" pitchFamily="34" charset="0"/>
            </a:rPr>
            <a:t> </a:t>
          </a:r>
          <a:r>
            <a:rPr lang="fr-FR" sz="2400" kern="1200" dirty="0">
              <a:solidFill>
                <a:schemeClr val="bg1"/>
              </a:solidFill>
              <a:latin typeface="Bahnschrift SemiCondensed" panose="020B0502040204020203" pitchFamily="34" charset="0"/>
            </a:rPr>
            <a:t>Green deal </a:t>
          </a:r>
        </a:p>
        <a:p>
          <a:pPr marL="92075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fr-FR" sz="2400" kern="1200" dirty="0">
              <a:solidFill>
                <a:schemeClr val="bg1"/>
              </a:solidFill>
              <a:latin typeface="Bahnschrift SemiCondensed" panose="020B0502040204020203" pitchFamily="34" charset="0"/>
            </a:rPr>
            <a:t>Socle européen des droits sociaux</a:t>
          </a:r>
          <a:endParaRPr lang="fr-FR" sz="1800" kern="1200" dirty="0">
            <a:solidFill>
              <a:schemeClr val="bg1"/>
            </a:solidFill>
            <a:latin typeface="Bahnschrift SemiCondensed" panose="020B0502040204020203" pitchFamily="34" charset="0"/>
          </a:endParaRPr>
        </a:p>
      </dsp:txBody>
      <dsp:txXfrm>
        <a:off x="516701" y="1505999"/>
        <a:ext cx="3373042" cy="1075304"/>
      </dsp:txXfrm>
    </dsp:sp>
    <dsp:sp modelId="{77E67ADD-2FDA-1A45-B54C-48A60291CB2E}">
      <dsp:nvSpPr>
        <dsp:cNvPr id="0" name=""/>
        <dsp:cNvSpPr/>
      </dsp:nvSpPr>
      <dsp:spPr>
        <a:xfrm>
          <a:off x="5810308" y="1600274"/>
          <a:ext cx="1830517" cy="91078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Politique de cohésion</a:t>
          </a:r>
        </a:p>
      </dsp:txBody>
      <dsp:txXfrm>
        <a:off x="5810308" y="1600274"/>
        <a:ext cx="1830517" cy="910786"/>
      </dsp:txXfrm>
    </dsp:sp>
    <dsp:sp modelId="{803CDB9C-8710-034E-A2C5-C4709190F47B}">
      <dsp:nvSpPr>
        <dsp:cNvPr id="0" name=""/>
        <dsp:cNvSpPr/>
      </dsp:nvSpPr>
      <dsp:spPr>
        <a:xfrm>
          <a:off x="5603984" y="2511060"/>
          <a:ext cx="1121582" cy="366797"/>
        </a:xfrm>
        <a:custGeom>
          <a:avLst/>
          <a:gdLst/>
          <a:ahLst/>
          <a:cxnLst/>
          <a:rect l="0" t="0" r="0" b="0"/>
          <a:pathLst>
            <a:path>
              <a:moveTo>
                <a:pt x="1121582" y="0"/>
              </a:moveTo>
              <a:lnTo>
                <a:pt x="1121582" y="183398"/>
              </a:lnTo>
              <a:lnTo>
                <a:pt x="0" y="183398"/>
              </a:lnTo>
              <a:lnTo>
                <a:pt x="0" y="366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0C0DA-0D84-8F43-8D71-075971643E4F}">
      <dsp:nvSpPr>
        <dsp:cNvPr id="0" name=""/>
        <dsp:cNvSpPr/>
      </dsp:nvSpPr>
      <dsp:spPr>
        <a:xfrm>
          <a:off x="4688726" y="2877858"/>
          <a:ext cx="1830517" cy="910786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ICE</a:t>
          </a:r>
        </a:p>
      </dsp:txBody>
      <dsp:txXfrm>
        <a:off x="4688726" y="2877858"/>
        <a:ext cx="1830517" cy="910786"/>
      </dsp:txXfrm>
    </dsp:sp>
    <dsp:sp modelId="{471164B6-68EB-6640-8DC6-57F38E43F563}">
      <dsp:nvSpPr>
        <dsp:cNvPr id="0" name=""/>
        <dsp:cNvSpPr/>
      </dsp:nvSpPr>
      <dsp:spPr>
        <a:xfrm>
          <a:off x="6725567" y="2511060"/>
          <a:ext cx="1121582" cy="36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98"/>
              </a:lnTo>
              <a:lnTo>
                <a:pt x="1121582" y="183398"/>
              </a:lnTo>
              <a:lnTo>
                <a:pt x="1121582" y="366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73A6E-B674-0F4D-8770-B831AB12C56C}">
      <dsp:nvSpPr>
        <dsp:cNvPr id="0" name=""/>
        <dsp:cNvSpPr/>
      </dsp:nvSpPr>
      <dsp:spPr>
        <a:xfrm>
          <a:off x="6931891" y="2877858"/>
          <a:ext cx="1830517" cy="910786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Interreg</a:t>
          </a:r>
        </a:p>
      </dsp:txBody>
      <dsp:txXfrm>
        <a:off x="6931891" y="2877858"/>
        <a:ext cx="1830517" cy="910786"/>
      </dsp:txXfrm>
    </dsp:sp>
    <dsp:sp modelId="{FF03298E-C3F3-4C4D-94DA-10C493DED764}">
      <dsp:nvSpPr>
        <dsp:cNvPr id="0" name=""/>
        <dsp:cNvSpPr/>
      </dsp:nvSpPr>
      <dsp:spPr>
        <a:xfrm>
          <a:off x="4482402" y="3788644"/>
          <a:ext cx="3364747" cy="366797"/>
        </a:xfrm>
        <a:custGeom>
          <a:avLst/>
          <a:gdLst/>
          <a:ahLst/>
          <a:cxnLst/>
          <a:rect l="0" t="0" r="0" b="0"/>
          <a:pathLst>
            <a:path>
              <a:moveTo>
                <a:pt x="3364747" y="0"/>
              </a:moveTo>
              <a:lnTo>
                <a:pt x="3364747" y="183398"/>
              </a:lnTo>
              <a:lnTo>
                <a:pt x="0" y="183398"/>
              </a:lnTo>
              <a:lnTo>
                <a:pt x="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A2532-CDA5-2B4F-8269-4A91876512CE}">
      <dsp:nvSpPr>
        <dsp:cNvPr id="0" name=""/>
        <dsp:cNvSpPr/>
      </dsp:nvSpPr>
      <dsp:spPr>
        <a:xfrm>
          <a:off x="3567143" y="4155442"/>
          <a:ext cx="1830517" cy="91078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Transfrontalier (Volet A)</a:t>
          </a:r>
        </a:p>
      </dsp:txBody>
      <dsp:txXfrm>
        <a:off x="3567143" y="4155442"/>
        <a:ext cx="1830517" cy="910786"/>
      </dsp:txXfrm>
    </dsp:sp>
    <dsp:sp modelId="{021F0CF4-BF07-0545-967E-558A9B0E21A0}">
      <dsp:nvSpPr>
        <dsp:cNvPr id="0" name=""/>
        <dsp:cNvSpPr/>
      </dsp:nvSpPr>
      <dsp:spPr>
        <a:xfrm>
          <a:off x="4436682" y="5066228"/>
          <a:ext cx="91440" cy="3667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93106-8809-664F-929A-66ED13CA718E}">
      <dsp:nvSpPr>
        <dsp:cNvPr id="0" name=""/>
        <dsp:cNvSpPr/>
      </dsp:nvSpPr>
      <dsp:spPr>
        <a:xfrm>
          <a:off x="3567143" y="5433026"/>
          <a:ext cx="1830517" cy="91078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73 programmes</a:t>
          </a:r>
        </a:p>
      </dsp:txBody>
      <dsp:txXfrm>
        <a:off x="3567143" y="5433026"/>
        <a:ext cx="1830517" cy="910786"/>
      </dsp:txXfrm>
    </dsp:sp>
    <dsp:sp modelId="{279C1AF8-9465-7C40-8D17-8765B6DA9AF8}">
      <dsp:nvSpPr>
        <dsp:cNvPr id="0" name=""/>
        <dsp:cNvSpPr/>
      </dsp:nvSpPr>
      <dsp:spPr>
        <a:xfrm>
          <a:off x="6725567" y="3788644"/>
          <a:ext cx="1121582" cy="366797"/>
        </a:xfrm>
        <a:custGeom>
          <a:avLst/>
          <a:gdLst/>
          <a:ahLst/>
          <a:cxnLst/>
          <a:rect l="0" t="0" r="0" b="0"/>
          <a:pathLst>
            <a:path>
              <a:moveTo>
                <a:pt x="1121582" y="0"/>
              </a:moveTo>
              <a:lnTo>
                <a:pt x="1121582" y="183398"/>
              </a:lnTo>
              <a:lnTo>
                <a:pt x="0" y="183398"/>
              </a:lnTo>
              <a:lnTo>
                <a:pt x="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20643-8A86-6E47-A80E-F89AE6144A10}">
      <dsp:nvSpPr>
        <dsp:cNvPr id="0" name=""/>
        <dsp:cNvSpPr/>
      </dsp:nvSpPr>
      <dsp:spPr>
        <a:xfrm>
          <a:off x="5810308" y="4155442"/>
          <a:ext cx="1830517" cy="91078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Transnational (Volet B)</a:t>
          </a:r>
        </a:p>
      </dsp:txBody>
      <dsp:txXfrm>
        <a:off x="5810308" y="4155442"/>
        <a:ext cx="1830517" cy="910786"/>
      </dsp:txXfrm>
    </dsp:sp>
    <dsp:sp modelId="{85ACF4D4-10E4-B34B-B8A0-A6D0129B6827}">
      <dsp:nvSpPr>
        <dsp:cNvPr id="0" name=""/>
        <dsp:cNvSpPr/>
      </dsp:nvSpPr>
      <dsp:spPr>
        <a:xfrm>
          <a:off x="6679847" y="5066228"/>
          <a:ext cx="91440" cy="3667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88CA0-F63D-0541-AE2B-2A58BD293F1A}">
      <dsp:nvSpPr>
        <dsp:cNvPr id="0" name=""/>
        <dsp:cNvSpPr/>
      </dsp:nvSpPr>
      <dsp:spPr>
        <a:xfrm>
          <a:off x="5810308" y="5433026"/>
          <a:ext cx="1830517" cy="91078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14 programmes</a:t>
          </a:r>
        </a:p>
      </dsp:txBody>
      <dsp:txXfrm>
        <a:off x="5810308" y="5433026"/>
        <a:ext cx="1830517" cy="910786"/>
      </dsp:txXfrm>
    </dsp:sp>
    <dsp:sp modelId="{A9A12FB0-E047-914B-9EF0-0ED79515D153}">
      <dsp:nvSpPr>
        <dsp:cNvPr id="0" name=""/>
        <dsp:cNvSpPr/>
      </dsp:nvSpPr>
      <dsp:spPr>
        <a:xfrm>
          <a:off x="7847150" y="3788644"/>
          <a:ext cx="1121582" cy="36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98"/>
              </a:lnTo>
              <a:lnTo>
                <a:pt x="1121582" y="183398"/>
              </a:lnTo>
              <a:lnTo>
                <a:pt x="1121582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3EC04-17ED-D14B-AB41-3A386B0F270A}">
      <dsp:nvSpPr>
        <dsp:cNvPr id="0" name=""/>
        <dsp:cNvSpPr/>
      </dsp:nvSpPr>
      <dsp:spPr>
        <a:xfrm>
          <a:off x="8053473" y="4155442"/>
          <a:ext cx="1830517" cy="91078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Interrégional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(Volet C)</a:t>
          </a:r>
        </a:p>
      </dsp:txBody>
      <dsp:txXfrm>
        <a:off x="8053473" y="4155442"/>
        <a:ext cx="1830517" cy="910786"/>
      </dsp:txXfrm>
    </dsp:sp>
    <dsp:sp modelId="{9B57FB23-1F89-A046-A191-6B25F98725A6}">
      <dsp:nvSpPr>
        <dsp:cNvPr id="0" name=""/>
        <dsp:cNvSpPr/>
      </dsp:nvSpPr>
      <dsp:spPr>
        <a:xfrm>
          <a:off x="8923012" y="5066228"/>
          <a:ext cx="91440" cy="3667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6CCAB-C082-DA48-A211-0A090F3B18EC}">
      <dsp:nvSpPr>
        <dsp:cNvPr id="0" name=""/>
        <dsp:cNvSpPr/>
      </dsp:nvSpPr>
      <dsp:spPr>
        <a:xfrm>
          <a:off x="8053473" y="5433026"/>
          <a:ext cx="1830517" cy="91078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4 programmes</a:t>
          </a:r>
        </a:p>
      </dsp:txBody>
      <dsp:txXfrm>
        <a:off x="8053473" y="5433026"/>
        <a:ext cx="1830517" cy="910786"/>
      </dsp:txXfrm>
    </dsp:sp>
    <dsp:sp modelId="{8EEDEAF3-1705-3A48-929B-151D4BD7674A}">
      <dsp:nvSpPr>
        <dsp:cNvPr id="0" name=""/>
        <dsp:cNvSpPr/>
      </dsp:nvSpPr>
      <dsp:spPr>
        <a:xfrm>
          <a:off x="7847150" y="3788644"/>
          <a:ext cx="3364747" cy="36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98"/>
              </a:lnTo>
              <a:lnTo>
                <a:pt x="3364747" y="183398"/>
              </a:lnTo>
              <a:lnTo>
                <a:pt x="3364747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207B9-2320-E742-B9A4-5D3B15EAB3BB}">
      <dsp:nvSpPr>
        <dsp:cNvPr id="0" name=""/>
        <dsp:cNvSpPr/>
      </dsp:nvSpPr>
      <dsp:spPr>
        <a:xfrm>
          <a:off x="10296639" y="4155442"/>
          <a:ext cx="1830517" cy="91078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RUP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(Volet D)</a:t>
          </a:r>
        </a:p>
      </dsp:txBody>
      <dsp:txXfrm>
        <a:off x="10296639" y="4155442"/>
        <a:ext cx="1830517" cy="910786"/>
      </dsp:txXfrm>
    </dsp:sp>
    <dsp:sp modelId="{38B6EED2-05BB-BA42-B734-F107986CC128}">
      <dsp:nvSpPr>
        <dsp:cNvPr id="0" name=""/>
        <dsp:cNvSpPr/>
      </dsp:nvSpPr>
      <dsp:spPr>
        <a:xfrm>
          <a:off x="11166177" y="5066228"/>
          <a:ext cx="91440" cy="3667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6154A-7815-6E4D-93E0-5ED30986C3AC}">
      <dsp:nvSpPr>
        <dsp:cNvPr id="0" name=""/>
        <dsp:cNvSpPr/>
      </dsp:nvSpPr>
      <dsp:spPr>
        <a:xfrm>
          <a:off x="10296639" y="5433026"/>
          <a:ext cx="1830517" cy="91078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rPr>
            <a:t>5 programmes</a:t>
          </a:r>
        </a:p>
      </dsp:txBody>
      <dsp:txXfrm>
        <a:off x="10296639" y="5433026"/>
        <a:ext cx="1830517" cy="910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66D28-F139-4822-815E-052D73998029}">
      <dsp:nvSpPr>
        <dsp:cNvPr id="0" name=""/>
        <dsp:cNvSpPr/>
      </dsp:nvSpPr>
      <dsp:spPr>
        <a:xfrm>
          <a:off x="-6189423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E71C3-05E0-4E28-9DF1-74B51EC54873}">
      <dsp:nvSpPr>
        <dsp:cNvPr id="0" name=""/>
        <dsp:cNvSpPr/>
      </dsp:nvSpPr>
      <dsp:spPr>
        <a:xfrm>
          <a:off x="423177" y="303566"/>
          <a:ext cx="11455209" cy="1059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latin typeface="Vollkorn" panose="00000500000000000000"/>
            </a:rPr>
            <a:t>Priorité 1 - Soutenir l’économie via la recherche et l’innovation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 err="1">
              <a:latin typeface="Vollkorn" panose="00000500000000000000"/>
            </a:rPr>
            <a:t>Prioriteit</a:t>
          </a:r>
          <a:r>
            <a:rPr lang="fr-BE" sz="2100" kern="1200" dirty="0">
              <a:latin typeface="Vollkorn" panose="00000500000000000000"/>
            </a:rPr>
            <a:t> 1 – </a:t>
          </a:r>
          <a:r>
            <a:rPr lang="fr-BE" sz="2100" kern="1200" dirty="0" err="1">
              <a:latin typeface="Vollkorn" panose="00000500000000000000"/>
            </a:rPr>
            <a:t>Ondersteunen</a:t>
          </a:r>
          <a:r>
            <a:rPr lang="fr-BE" sz="2100" kern="1200" dirty="0">
              <a:latin typeface="Vollkorn" panose="00000500000000000000"/>
            </a:rPr>
            <a:t> van de </a:t>
          </a:r>
          <a:r>
            <a:rPr lang="fr-BE" sz="2100" kern="1200" dirty="0" err="1">
              <a:latin typeface="Vollkorn" panose="00000500000000000000"/>
            </a:rPr>
            <a:t>economie</a:t>
          </a:r>
          <a:r>
            <a:rPr lang="fr-BE" sz="2100" kern="1200" dirty="0">
              <a:latin typeface="Vollkorn" panose="00000500000000000000"/>
            </a:rPr>
            <a:t> via </a:t>
          </a:r>
          <a:r>
            <a:rPr lang="fr-BE" sz="2100" kern="1200" dirty="0" err="1">
              <a:latin typeface="Vollkorn" panose="00000500000000000000"/>
            </a:rPr>
            <a:t>onderzoek</a:t>
          </a:r>
          <a:r>
            <a:rPr lang="fr-BE" sz="2100" kern="1200" dirty="0">
              <a:latin typeface="Vollkorn" panose="00000500000000000000"/>
            </a:rPr>
            <a:t> en </a:t>
          </a:r>
          <a:r>
            <a:rPr lang="fr-BE" sz="2100" kern="1200" dirty="0" err="1">
              <a:latin typeface="Vollkorn" panose="00000500000000000000"/>
            </a:rPr>
            <a:t>innovatie</a:t>
          </a:r>
          <a:endParaRPr lang="fr-BE" sz="2100" kern="1200" dirty="0">
            <a:latin typeface="Vollkorn" panose="00000500000000000000"/>
          </a:endParaRPr>
        </a:p>
      </dsp:txBody>
      <dsp:txXfrm>
        <a:off x="423177" y="303566"/>
        <a:ext cx="11455209" cy="1059648"/>
      </dsp:txXfrm>
    </dsp:sp>
    <dsp:sp modelId="{B5D92643-D1E7-4866-90BE-5498D1DFE8A4}">
      <dsp:nvSpPr>
        <dsp:cNvPr id="0" name=""/>
        <dsp:cNvSpPr/>
      </dsp:nvSpPr>
      <dsp:spPr>
        <a:xfrm>
          <a:off x="0" y="298423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A7F53-A5EF-48D0-8D57-D93125A00685}">
      <dsp:nvSpPr>
        <dsp:cNvPr id="0" name=""/>
        <dsp:cNvSpPr/>
      </dsp:nvSpPr>
      <dsp:spPr>
        <a:xfrm>
          <a:off x="905036" y="1573430"/>
          <a:ext cx="10969419" cy="1021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3340" rIns="53340" bIns="533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2- Relever les défis liés aux changements climatiques et à l’environnement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2 –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Aanpakken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de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uitdagingen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gelinkt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aan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klimaatverandering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milieu</a:t>
          </a:r>
        </a:p>
      </dsp:txBody>
      <dsp:txXfrm>
        <a:off x="905036" y="1573430"/>
        <a:ext cx="10969419" cy="1021177"/>
      </dsp:txXfrm>
    </dsp:sp>
    <dsp:sp modelId="{16297538-75A2-4762-ABB5-83C185F38772}">
      <dsp:nvSpPr>
        <dsp:cNvPr id="0" name=""/>
        <dsp:cNvSpPr/>
      </dsp:nvSpPr>
      <dsp:spPr>
        <a:xfrm>
          <a:off x="504984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F0F99-DA35-4A4F-A205-A82EBE415E33}">
      <dsp:nvSpPr>
        <dsp:cNvPr id="0" name=""/>
        <dsp:cNvSpPr/>
      </dsp:nvSpPr>
      <dsp:spPr>
        <a:xfrm>
          <a:off x="1026954" y="2782336"/>
          <a:ext cx="10725582" cy="1104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3340" rIns="53340" bIns="533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3 – Accroitre la mobilité transfrontalière, multimodale et durable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3 –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Bevorderen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een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grensoverschrijdende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, multimodale en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duurzame</a:t>
          </a:r>
          <a:r>
            <a:rPr lang="fr-BE" sz="20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0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mobiliteit</a:t>
          </a:r>
          <a:endParaRPr lang="fr-BE" sz="2000" kern="1200" dirty="0">
            <a:solidFill>
              <a:prstClr val="white"/>
            </a:solidFill>
            <a:latin typeface="Vollkorn" panose="00000500000000000000"/>
            <a:ea typeface="+mn-ea"/>
            <a:cs typeface="+mn-cs"/>
          </a:endParaRPr>
        </a:p>
      </dsp:txBody>
      <dsp:txXfrm>
        <a:off x="1026954" y="2782336"/>
        <a:ext cx="10725582" cy="1104621"/>
      </dsp:txXfrm>
    </dsp:sp>
    <dsp:sp modelId="{4E6BC631-743F-4236-9A15-460C199251F1}">
      <dsp:nvSpPr>
        <dsp:cNvPr id="0" name=""/>
        <dsp:cNvSpPr/>
      </dsp:nvSpPr>
      <dsp:spPr>
        <a:xfrm>
          <a:off x="504984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61B59-BFC7-457B-908C-2532569D1A6F}">
      <dsp:nvSpPr>
        <dsp:cNvPr id="0" name=""/>
        <dsp:cNvSpPr/>
      </dsp:nvSpPr>
      <dsp:spPr>
        <a:xfrm>
          <a:off x="508059" y="4040009"/>
          <a:ext cx="11285446" cy="1090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3340" rIns="53340" bIns="533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Priorité 4 - Soutenir la cohésion sanitaire, sociale, culturelle et touristique du territoire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Prioriteit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4 –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Vergroten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de territoriale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cohesie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op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vlak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van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gezondheidszorg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sociale,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culturele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en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toeristische</a:t>
          </a:r>
          <a:r>
            <a:rPr lang="fr-BE" sz="2100" kern="1200" dirty="0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 </a:t>
          </a:r>
          <a:r>
            <a:rPr lang="fr-BE" sz="2100" kern="1200" dirty="0" err="1">
              <a:solidFill>
                <a:prstClr val="white"/>
              </a:solidFill>
              <a:latin typeface="Vollkorn" panose="00000500000000000000"/>
              <a:ea typeface="+mn-ea"/>
              <a:cs typeface="+mn-cs"/>
            </a:rPr>
            <a:t>voorzieningen</a:t>
          </a:r>
          <a:endParaRPr lang="fr-BE" sz="2100" kern="1200" dirty="0">
            <a:solidFill>
              <a:prstClr val="white"/>
            </a:solidFill>
            <a:latin typeface="Vollkorn" panose="00000500000000000000"/>
            <a:ea typeface="+mn-ea"/>
            <a:cs typeface="+mn-cs"/>
          </a:endParaRPr>
        </a:p>
      </dsp:txBody>
      <dsp:txXfrm>
        <a:off x="508059" y="4040009"/>
        <a:ext cx="11285446" cy="1090533"/>
      </dsp:txXfrm>
    </dsp:sp>
    <dsp:sp modelId="{C1DCAE8A-103B-475F-AB6D-DC46F1BDE6A7}">
      <dsp:nvSpPr>
        <dsp:cNvPr id="0" name=""/>
        <dsp:cNvSpPr/>
      </dsp:nvSpPr>
      <dsp:spPr>
        <a:xfrm>
          <a:off x="27057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B7CFD-58AC-2446-B69C-F231EE451CF1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2467-A89C-EA49-9828-8B5E19180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13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CFE82-542B-497F-A9F3-C283A86F3AF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8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Newsletter mais aussi du contact </a:t>
            </a:r>
            <a:r>
              <a:rPr lang="fr-FR" dirty="0" err="1"/>
              <a:t>inter-personnel</a:t>
            </a:r>
            <a:r>
              <a:rPr lang="fr-FR" dirty="0"/>
              <a:t>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2467-A89C-EA49-9828-8B5E19180E8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80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73788" y="5186906"/>
            <a:ext cx="5683844" cy="5591079"/>
          </a:xfrm>
        </p:spPr>
        <p:txBody>
          <a:bodyPr/>
          <a:lstStyle/>
          <a:p>
            <a:r>
              <a:rPr lang="fr-FR" dirty="0"/>
              <a:t>Rappeler que Wallonie est impliquée dans 3 programmes transfrontalier &amp; 1 programme transnational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59AB0-A427-FB40-B0EE-DE52EB588949}" type="slidenum">
              <a:rPr kumimoji="0" lang="fr-BE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72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L’ADN de tout programme repose sur :</a:t>
            </a:r>
          </a:p>
          <a:p>
            <a:r>
              <a:rPr lang="fr-FR" dirty="0"/>
              <a:t>- un territoire,</a:t>
            </a:r>
          </a:p>
          <a:p>
            <a:r>
              <a:rPr lang="fr-FR" dirty="0"/>
              <a:t>- une stratégie,</a:t>
            </a:r>
          </a:p>
          <a:p>
            <a:r>
              <a:rPr lang="fr-FR" dirty="0"/>
              <a:t>- un budget,</a:t>
            </a:r>
          </a:p>
          <a:p>
            <a:r>
              <a:rPr lang="fr-FR" dirty="0"/>
              <a:t>- une gouvernance.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2467-A89C-EA49-9828-8B5E19180E8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98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2467-A89C-EA49-9828-8B5E19180E8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48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CFE82-542B-497F-A9F3-C283A86F3AF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89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CFE82-542B-497F-A9F3-C283A86F3AF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2195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CFE82-542B-497F-A9F3-C283A86F3AF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111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589FE-C7EA-4B45-8DD5-BA30754C158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06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Boîte à outils avec les enregistrements des webinaires:</a:t>
            </a:r>
          </a:p>
          <a:p>
            <a:r>
              <a:rPr lang="fr-FR" dirty="0"/>
              <a:t>- montage d’un projet ;</a:t>
            </a:r>
          </a:p>
          <a:p>
            <a:r>
              <a:rPr lang="fr-FR" dirty="0"/>
              <a:t>- montage d’un portefeuille de projet;</a:t>
            </a:r>
          </a:p>
          <a:p>
            <a:r>
              <a:rPr lang="fr-FR" dirty="0"/>
              <a:t>- comment remplir une fiche de candidature PHASE 1;</a:t>
            </a:r>
          </a:p>
          <a:p>
            <a:r>
              <a:rPr lang="fr-FR" dirty="0"/>
              <a:t>- les dépenses éligibles.</a:t>
            </a:r>
          </a:p>
          <a:p>
            <a:endParaRPr lang="fr-FR" dirty="0"/>
          </a:p>
          <a:p>
            <a:r>
              <a:rPr lang="fr-FR" dirty="0"/>
              <a:t>Mais aussi des une boîte à outils constituées de différentes fiches qui permettent d’avoir une approche en fonction de l’étape dans laquelle le projet </a:t>
            </a:r>
            <a:r>
              <a:rPr lang="fr-FR"/>
              <a:t>se situe.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2467-A89C-EA49-9828-8B5E19180E8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07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16BA-22A7-10D2-8C36-4C9F00B7E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F27F2-AF30-71C3-BA62-F6C87D26E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78835-2BFD-7093-B275-607CA70E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CA02-0365-2AF1-F9C3-3457C910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F8923-05FA-839F-0852-2D31D9A3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84A65D-C10C-604A-8FDE-A3926FB4D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92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41A9AD-7573-EFEA-DAE5-CAA923503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614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84A65D-C10C-604A-8FDE-A3926FB4D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671"/>
          <a:stretch/>
        </p:blipFill>
        <p:spPr>
          <a:xfrm>
            <a:off x="0" y="5532436"/>
            <a:ext cx="12192000" cy="13255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60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55009-88A1-3742-8EC4-014CF6E4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76E087-76F9-C94F-817F-0BBEAA9F2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E40CF-EF17-C743-876C-4CE26BB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CF1E56-910D-D748-935D-548DEDA0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3560E8-11A6-0A47-AD19-21401967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33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36C3C79-A70E-0F4D-93AF-9DE3E70BC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47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1C725-469D-084F-A863-4B2FB4A2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26ED90-7612-BE40-BE6C-5862C9F0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C1682F-ECB3-8A4B-A818-4503D8FC2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883F8B-89E3-C64E-AEC2-50607A3CB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11A15-4A36-554E-897F-DEE24B91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961CFD-68ED-DD47-8805-C465B303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E09EEE-4B5E-7942-9FEB-93FEB3E5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B23F9B-21A7-2C46-B47C-F5FAA6C6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54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8D48DD2-A078-5F4D-BAED-81E22713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00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3C25CE9-5849-6346-974F-C2BEAC44E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4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819C-B59C-38C8-85CF-7B0A8945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9155-39E7-F7D7-9A15-91A6BBE45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8EF53-07A3-AE7B-DDEB-16BAF16B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9DA63-7A0C-0A14-6CD7-74C1A45B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2167E-ED58-462E-B4B0-6F554961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6299-E16E-EC4E-66D9-55C78778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F8C6-5634-CF00-1489-4BB941B52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5BC12-C59A-0847-2300-6352AE49F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62E99-A370-5F5B-CA13-F4F3A3A8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30622-6078-4553-6A4C-454E9CF3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33DA0-D0BE-871E-7880-E7CB1E0F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C125-9058-5DDE-2544-D083A9DF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F9C95-D029-306B-A35D-F86A31FDA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4A9B9-55BD-4C89-D0EF-7BCC392B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C8DF-FDE6-8634-6D1A-7E6DA1E8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54515-20B5-3723-BDE0-DCE6DAEC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0D66-CE28-3304-354C-FAEC4C49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D5BB-367D-ACD4-C898-4A734B95E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B9B59-7FC4-4AFB-2407-5F4519B6E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00A84-7B77-A1F9-B652-EA48E76FC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C882B-E764-D9E7-7A7C-42421A888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6FCA3-69DE-426F-F077-1C4C2C3A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14C90-DA9C-49E7-4B76-F51DBBA1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B94FD-5770-3159-B8BE-51AA5B59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4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E4EC-7EE2-B7B7-FC10-E4DF85F3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5F49C-D055-5E43-1696-56BB297A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A81B5-A2EA-35F3-1BD7-70DB53C2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BBBFB-0F4F-E646-A063-397D9794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2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AE505-A220-4B0D-7EE0-BE169B4A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C4B6F-4FB2-8D06-87E5-F027FEA0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DDB96-9691-F7C1-9BE6-95B90544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30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007B-6808-D46B-AEA8-07422E5B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8FB36-85C1-95FC-7683-F3C98E97C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9CB5D-1825-36B2-DBC6-1031023BA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B36D4-C76B-C0CE-F4A4-448C2F87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14F4D-CE8C-4E45-EC7B-CD3BA90C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64F8B-A82A-B87E-0C6D-9A001B82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76E7-D3B8-C380-7B6C-6639CB46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507E1-FB2E-A2C0-FCF3-A471988AD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766A6-62FB-9037-02C8-AD439E127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050B0-37E5-1A9C-B1C9-63616A8E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98E1A-229F-E029-8498-AA06D94F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C7E05-CE12-C53F-DA04-2C5A7529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2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8126-540D-01DC-0BE7-3D82CCFC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538A7-3EB6-ADC3-8CA1-E17ADF2B9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C863-1119-D0D6-03B2-CAE9730B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07C59-6B6B-A3D3-0BF2-E3556CF1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5D7AF-A572-4CEA-7247-10A0B993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27326-E3D4-6CB2-C172-B409D46A9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B0EB7-3E9A-F4CF-F52E-BC87D4AEA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29741-075C-CBA1-0482-E0BBE3FC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D74A1-A996-E380-1E24-0D4B3426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596C-C8CE-720F-8C59-E72111A4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20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58EC31-E21D-7E4D-BA89-669B349E7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2F50B0-43AC-0540-A5F4-63958182B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467" y="2411307"/>
            <a:ext cx="9821333" cy="1098656"/>
          </a:xfrm>
        </p:spPr>
        <p:txBody>
          <a:bodyPr anchor="b">
            <a:normAutofit/>
          </a:bodyPr>
          <a:lstStyle>
            <a:lvl1pPr algn="ctr">
              <a:defRPr sz="5000" b="1">
                <a:ln>
                  <a:noFill/>
                </a:ln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FBF4A8-9702-B146-B6D8-66F97B7F4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9DFB0-95B3-E246-BC9B-0AC20201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1F15D-A95A-E847-94FB-22C443FB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21065-87D6-B449-AFB6-479A76B8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06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3022039-98A8-CF47-93C2-C3512DD8B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2F50B0-43AC-0540-A5F4-63958182B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467" y="2411307"/>
            <a:ext cx="9821333" cy="1098656"/>
          </a:xfrm>
        </p:spPr>
        <p:txBody>
          <a:bodyPr anchor="b">
            <a:normAutofit/>
          </a:bodyPr>
          <a:lstStyle>
            <a:lvl1pPr algn="ctr">
              <a:defRPr sz="5000" b="1">
                <a:ln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9DFB0-95B3-E246-BC9B-0AC20201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1F15D-A95A-E847-94FB-22C443FB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21065-87D6-B449-AFB6-479A76B8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FBF4A8-9702-B146-B6D8-66F97B7F4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6957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93C05C3-FBA3-2542-ABC8-72D279DF6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40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3022039-98A8-CF47-93C2-C3512DD8B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2F50B0-43AC-0540-A5F4-63958182B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467" y="2411307"/>
            <a:ext cx="9821333" cy="1098656"/>
          </a:xfrm>
        </p:spPr>
        <p:txBody>
          <a:bodyPr anchor="b">
            <a:normAutofit/>
          </a:bodyPr>
          <a:lstStyle>
            <a:lvl1pPr algn="ctr">
              <a:defRPr sz="5000" b="1">
                <a:ln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9DFB0-95B3-E246-BC9B-0AC20201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1F15D-A95A-E847-94FB-22C443FB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21065-87D6-B449-AFB6-479A76B8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FBF4A8-9702-B146-B6D8-66F97B7F4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567340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8D48DD2-A078-5F4D-BAED-81E22713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600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3C25CE9-5849-6346-974F-C2BEAC44E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575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93C05C3-FBA3-2542-ABC8-72D279DF6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2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351338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50C980-0275-D844-A2AF-DDAAFA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51550E-3547-F445-A136-9942B60C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D4BC1B-0984-EA40-9AC7-9074031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5C7B48-1B3D-6142-9891-79E3C2BFC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785382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46814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785382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73647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84A65D-C10C-604A-8FDE-A3926FB4D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704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41A9AD-7573-EFEA-DAE5-CAA923503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097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84A65D-C10C-604A-8FDE-A3926FB4D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671"/>
          <a:stretch/>
        </p:blipFill>
        <p:spPr>
          <a:xfrm>
            <a:off x="0" y="5532436"/>
            <a:ext cx="12192000" cy="13255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22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22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161" y="1825625"/>
            <a:ext cx="5513201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50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55009-88A1-3742-8EC4-014CF6E4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76E087-76F9-C94F-817F-0BBEAA9F2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E40CF-EF17-C743-876C-4CE26BB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CF1E56-910D-D748-935D-548DEDA0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3560E8-11A6-0A47-AD19-21401967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31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8D48DD2-A078-5F4D-BAED-81E22713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75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36C3C79-A70E-0F4D-93AF-9DE3E70BC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F6386-580B-2643-A87C-FEB09B78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AC777-F532-6A4E-8B14-436465A41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7B661A-984F-3B46-87A6-C84C62B9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2AA74F-AB66-F146-97C6-DBA68E99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9F701-B8E8-4E43-8CE9-9C54C27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FFFEA8-2D04-3149-A993-9B35DB4B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041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1C725-469D-084F-A863-4B2FB4A2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26ED90-7612-BE40-BE6C-5862C9F0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C1682F-ECB3-8A4B-A818-4503D8FC2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883F8B-89E3-C64E-AEC2-50607A3CB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11A15-4A36-554E-897F-DEE24B91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961CFD-68ED-DD47-8805-C465B303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E09EEE-4B5E-7942-9FEB-93FEB3E5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B23F9B-21A7-2C46-B47C-F5FAA6C6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389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053231-CD4E-8241-B8E1-52FD29FB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70137C-43B5-7846-8592-3AD8B250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80AC1F-549A-D249-B478-2267043E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320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2CDF6-B701-1C4D-AE10-C5105B4E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7735D-9C8C-C741-B6AF-1BC9883FB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4EBBEA-A2AB-5549-B026-C57D4EC4A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CBD574-E12F-9346-A3DC-AB8A7B60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15BEA7-67CD-1749-920F-E149B6C2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B2A6-EEB6-F34E-9918-3039AD4C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24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15EAA-93F6-9F49-94EC-5DD95C3B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A54FE46-AE29-774A-B955-A7ED49D42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F1388C-AB11-4840-A40D-847B5B9FD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2F32E6-8015-5747-9115-B1F1063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9DA062-4EB0-2E4B-BA73-640835A39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CA4880-073D-2B4B-B5B2-63E7B2D2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685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55DCA-7984-1941-895F-488213F0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8F7C7E-CB46-5048-9213-9E34BF39F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6ED5C3-345F-964E-95DA-762D7EAD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BAF722-D53C-3A45-9D77-37BD1C89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0B4B59-3E17-1B44-B1FA-C65D12B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201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670811-51FC-4541-9542-8B7E668D4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7F5EFF-2DDC-CB44-93E5-DE114F165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8C102B-91ED-6B47-9FA9-CAF78F2B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F38314-BC45-3044-9B5F-B2E3AB3F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FB9B9-750B-8448-B922-231232E0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72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B5D4-2345-872B-62BF-99BE4CBE5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F5431-6003-96E1-7D84-2FD055076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9515-21E6-6E9D-D5AF-A32B28E1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B4F0-4707-7B4D-847E-AD4F2B19E45E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B9746-8F58-B402-D77C-44863B74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C66AC-2284-100C-3185-82F88A98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9070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45A0-AFCC-FD31-E666-9DC7DA8F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F77FE-6C30-F6CB-5D9B-BAE8A7E42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40C14-3FFD-07C6-0ADE-C808251B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7ECE-9AE9-7B40-90E7-773F2CFAB1B1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47929-3A8A-15A6-BAF2-9131E6B1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1D6B9-5132-513B-58B6-EEC8E7E0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4878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D21-61D3-4288-C8E1-74D23670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1CD8E-E905-1FE2-8ACB-3CB643749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7AC5-C255-6CDF-66F6-6D423EE5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135D-B581-2349-B510-9FFBE0BB0782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5DAC5-5311-D473-FE0E-A0C58145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C43B-95D9-9FF5-BB59-69173A67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063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3C25CE9-5849-6346-974F-C2BEAC44E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63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2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55F9-DD98-1744-E48C-ADFCDD1C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424F5-FC0F-C99F-A3D0-24644C9DF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4FB39-BB52-C890-3417-B3B5D96FC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F1C6A-2419-F0FD-6CC2-120D8454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A0C2-027A-4640-A147-7C00E774350D}" type="datetime1">
              <a:rPr lang="fr-BE" smtClean="0"/>
              <a:t>17-10-23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48C89-2246-EF10-6870-6FCFD10C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C602A-6D98-B2B6-46ED-7A954480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9844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9985-C6DA-7D4B-6D2F-E77D9731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3A600-9495-B562-1415-6D1EB5D3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1D13-4A58-2C58-6996-4948BA084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C84DA-4EE5-B2A8-EAD3-5951F2247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44200-F02F-D63E-7AE7-DA965CC69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9CA08-B241-6EE0-4622-E0590B7C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AE21-C6DD-A94E-A3D9-D2872E0A3CD4}" type="datetime1">
              <a:rPr lang="fr-BE" smtClean="0"/>
              <a:t>17-10-23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AF5EF-80B6-833A-A004-43C9872C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ADE65A-504C-1343-EC7D-9A35C882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029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0FE9-26A4-184A-1078-48864358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C6DBE-A77C-9C88-05E2-99AB400B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A03D1-0216-6645-98AA-D1F6314931CC}" type="datetime1">
              <a:rPr lang="fr-BE" smtClean="0"/>
              <a:t>17-10-23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7809D-0EE9-38C6-F685-B54E6A09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A36A6-C37E-5286-68F0-72CA46A3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2488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0FF2F-739F-C2FF-4F8B-49AF12C6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FA64-82DB-3E4C-B6B1-97220BC57DD0}" type="datetime1">
              <a:rPr lang="fr-BE" smtClean="0"/>
              <a:t>17-10-23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F1562-ABAC-2C45-7A96-0730B5C8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02FAF-EC3B-26BB-D60E-D568CF59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2300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DE08-FFF9-D3BF-A368-49966DE5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956F9-A30E-6692-B8D0-2F71F2C6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5102D-86A6-5AD7-E4D5-0769E7F3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97905-4BF1-0E15-47D8-CC2D2F97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C807-376F-7143-AA9D-C17050EAB5CE}" type="datetime1">
              <a:rPr lang="fr-BE" smtClean="0"/>
              <a:t>17-10-23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B6FF6-76BB-9E44-1891-322D26568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6FF4-4F77-4A2B-8646-5F42C8C6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182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1D79-E0B3-C420-FBA4-91FAFE0D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8D252-27F6-BFBA-9E86-5275BDB9A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B34F4-C58F-9C3A-4E41-F4A781656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849B0-2EEC-E29A-53BA-AA661302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D67D-2FE4-9843-9F1C-8B7FB435C1E9}" type="datetime1">
              <a:rPr lang="fr-BE" smtClean="0"/>
              <a:t>17-10-23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45F3-B86E-F0EC-DD28-F5088CF6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E5CC2-3DDC-9365-FBBE-A88BA3CB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0662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9125-D2A0-B328-0099-9CAF52E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720CA-7947-ABE1-822E-769B1DFFF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DC6A-1F97-775F-C8BE-A5C688D0C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DA52-61C8-3942-BB78-C65D88407B81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00C00-1827-97C4-DA1D-832F509B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0114-F7B4-0E42-5F68-F6D334FA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9018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76BE8-C6E8-A7DC-80DD-D7D6919B8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148A1-6A09-0662-D411-0927FCC1B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44D1-2DC8-053D-FC77-9526AE3F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9F323-D43D-1942-8B75-93DCE3B79C85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41B8E-F0DD-C8DC-7A73-C42F313F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451EF-E00D-17AC-D384-B164A23E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6496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239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99255-A1F6-A641-971A-8A4EFB11CC11}" type="datetime1">
              <a:rPr lang="fr-BE" smtClean="0"/>
              <a:t>17-10-23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INFODAY INTERREG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160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93C05C3-FBA3-2542-ABC8-72D279DF6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052825-9695-934C-ACEB-42ED07E4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C4C8D9-C69D-5949-BF39-9943995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657563-7A27-3148-A2A4-68E3BFF2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AF8FBA-4DDB-7140-897B-C665F49B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424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1" y="-5"/>
            <a:ext cx="10625328" cy="5404111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3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9" y="860947"/>
            <a:ext cx="4428522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6" y="3924301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4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7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6" y="3640999"/>
            <a:ext cx="4854339" cy="1257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 spc="4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609546" indent="0" algn="ctr">
              <a:buNone/>
              <a:defRPr sz="2700"/>
            </a:lvl2pPr>
            <a:lvl3pPr marL="1219092" indent="0" algn="ctr">
              <a:buNone/>
              <a:defRPr sz="2400"/>
            </a:lvl3pPr>
            <a:lvl4pPr marL="1828637" indent="0" algn="ctr">
              <a:buNone/>
              <a:defRPr sz="2100"/>
            </a:lvl4pPr>
            <a:lvl5pPr marL="2438183" indent="0" algn="ctr">
              <a:buNone/>
              <a:defRPr sz="2100"/>
            </a:lvl5pPr>
            <a:lvl6pPr marL="3047729" indent="0" algn="ctr">
              <a:buNone/>
              <a:defRPr sz="2100"/>
            </a:lvl6pPr>
            <a:lvl7pPr marL="3657275" indent="0" algn="ctr">
              <a:buNone/>
              <a:defRPr sz="2100"/>
            </a:lvl7pPr>
            <a:lvl8pPr marL="4266820" indent="0" algn="ctr">
              <a:buNone/>
              <a:defRPr sz="2100"/>
            </a:lvl8pPr>
            <a:lvl9pPr marL="4876366" indent="0" algn="ctr">
              <a:buNone/>
              <a:defRPr sz="2100"/>
            </a:lvl9pPr>
          </a:lstStyle>
          <a:p>
            <a:r>
              <a:rPr lang="en-US" noProof="0" dirty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97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351338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50C980-0275-D844-A2AF-DDAAFA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51550E-3547-F445-A136-9942B60C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D4BC1B-0984-EA40-9AC7-9074031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5C7B48-1B3D-6142-9891-79E3C2BFC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6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785382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723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BEF2EB-197A-4548-ACB3-663916FE4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452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EA853A-1BA6-E843-A3BE-3E6535F8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3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29D409-941E-964B-AFB1-007E6B57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3" y="1825625"/>
            <a:ext cx="10515600" cy="4785382"/>
          </a:xfrm>
        </p:spPr>
        <p:txBody>
          <a:bodyPr/>
          <a:lstStyle>
            <a:lvl1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7893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FB47A-9FA8-DB92-FFA6-200DDAC77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5F50-56CA-F0E1-3F08-277293D51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6272E-1BF7-5DD4-F2F9-0DB15A8E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69FB-52D1-33E3-836A-4922C45D0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D457A-AB91-177F-CCCA-67245B0C0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30F770-6929-8D43-8473-C5C089FA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025DB-7A80-6A43-9930-538960FF2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80064A-0940-1E4B-B41E-9787BE53A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ACA41-E0FF-1846-A1E1-0510D3720876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804E7-231D-4E40-AD79-6918FBBE4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0D758-ACF4-5A42-A443-A999A48A6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F50F5-14C2-EA47-9974-BFF778DA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9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2D396-13E6-5129-8F2D-A7DBB74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FD241-1F07-0DD7-F904-0122B7EEB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47673-05FB-2A26-13C5-955521704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DEFC-98BD-5648-AE79-CD46E1C721B0}" type="datetime1">
              <a:rPr lang="fr-BE" smtClean="0"/>
              <a:t>17-10-23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8D768-4C1E-8BC1-A135-51AB97006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INFODAY INTERREG</a:t>
            </a:r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86B2B-A848-F473-39DB-733E7F766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3C1A-9CAF-437C-8EAA-1E2CC57C235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97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interreg-fwvl.eu/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terreg-fwvl-wallonie.e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F3F93-81C7-9048-8024-0BC6E733D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333" y="2124071"/>
            <a:ext cx="9821333" cy="1591894"/>
          </a:xfrm>
        </p:spPr>
        <p:txBody>
          <a:bodyPr>
            <a:noAutofit/>
          </a:bodyPr>
          <a:lstStyle/>
          <a:p>
            <a:r>
              <a:rPr lang="fr-FR" sz="4500" dirty="0"/>
              <a:t>2021-2027 : nouveau programme, nouveaux défis.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6D967E-B0D0-3643-8730-642070625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551" y="4032203"/>
            <a:ext cx="9968896" cy="1968069"/>
          </a:xfrm>
        </p:spPr>
        <p:txBody>
          <a:bodyPr>
            <a:normAutofit lnSpcReduction="10000"/>
          </a:bodyPr>
          <a:lstStyle/>
          <a:p>
            <a:r>
              <a:rPr lang="fr-FR" sz="2800" b="0" i="0" dirty="0">
                <a:latin typeface="Vollkorn" panose="00000500000000000000" pitchFamily="2" charset="0"/>
                <a:ea typeface="Vollkorn" panose="00000500000000000000" pitchFamily="2" charset="0"/>
              </a:rPr>
              <a:t>Caroline ROBBEETS</a:t>
            </a:r>
          </a:p>
          <a:p>
            <a:r>
              <a:rPr lang="fr-FR" sz="2800" b="0" i="0" dirty="0">
                <a:latin typeface="Vollkorn" panose="00000500000000000000" pitchFamily="2" charset="0"/>
                <a:ea typeface="Vollkorn" panose="00000500000000000000" pitchFamily="2" charset="0"/>
              </a:rPr>
              <a:t>Directrice adjointe</a:t>
            </a:r>
          </a:p>
          <a:p>
            <a:r>
              <a:rPr lang="fr-FR" sz="2800" b="0" i="0" dirty="0">
                <a:latin typeface="Vollkorn" panose="00000500000000000000" pitchFamily="2" charset="0"/>
                <a:ea typeface="Vollkorn" panose="00000500000000000000" pitchFamily="2" charset="0"/>
              </a:rPr>
              <a:t>Animation territoriale – Wallonie</a:t>
            </a:r>
          </a:p>
          <a:p>
            <a:r>
              <a:rPr lang="fr-FR" sz="2800" b="0" i="0" dirty="0">
                <a:latin typeface="Vollkorn" panose="00000500000000000000" pitchFamily="2" charset="0"/>
                <a:ea typeface="Vollkorn" panose="00000500000000000000" pitchFamily="2" charset="0"/>
              </a:rPr>
              <a:t>17 octobre 2023, </a:t>
            </a:r>
            <a:r>
              <a:rPr lang="fr-FR" sz="2800" b="0" i="0" dirty="0" err="1">
                <a:latin typeface="Vollkorn" panose="00000500000000000000" pitchFamily="2" charset="0"/>
                <a:ea typeface="Vollkorn" panose="00000500000000000000" pitchFamily="2" charset="0"/>
              </a:rPr>
              <a:t>Naninne</a:t>
            </a:r>
            <a:r>
              <a:rPr lang="fr-FR" sz="2800" b="0" i="0" dirty="0">
                <a:latin typeface="Vollkorn" panose="00000500000000000000" pitchFamily="2" charset="0"/>
                <a:ea typeface="Vollkorn" panose="00000500000000000000" pitchFamily="2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3B15D5-778D-C01A-273F-C2019A61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502" y="375888"/>
            <a:ext cx="2906388" cy="9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1A5C4-F52A-C94D-8178-00B1F8623DA6}"/>
              </a:ext>
            </a:extLst>
          </p:cNvPr>
          <p:cNvSpPr/>
          <p:nvPr/>
        </p:nvSpPr>
        <p:spPr>
          <a:xfrm>
            <a:off x="0" y="0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28F2C0D-8906-7747-AF1E-D116859CEE9B}"/>
              </a:ext>
            </a:extLst>
          </p:cNvPr>
          <p:cNvSpPr txBox="1">
            <a:spLocks/>
          </p:cNvSpPr>
          <p:nvPr/>
        </p:nvSpPr>
        <p:spPr>
          <a:xfrm>
            <a:off x="453522" y="227317"/>
            <a:ext cx="10515600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100">
                <a:solidFill>
                  <a:schemeClr val="bg1"/>
                </a:solidFill>
              </a:rPr>
              <a:t>L’idée de projet</a:t>
            </a:r>
            <a:br>
              <a:rPr lang="fr-FR" sz="2100">
                <a:solidFill>
                  <a:schemeClr val="bg1"/>
                </a:solidFill>
              </a:rPr>
            </a:br>
            <a:r>
              <a:rPr lang="fr-FR" sz="2100">
                <a:solidFill>
                  <a:schemeClr val="bg1"/>
                </a:solidFill>
              </a:rPr>
              <a:t>	Het </a:t>
            </a:r>
            <a:r>
              <a:rPr lang="fr-FR" sz="2100" err="1">
                <a:solidFill>
                  <a:schemeClr val="bg1"/>
                </a:solidFill>
              </a:rPr>
              <a:t>projectidee</a:t>
            </a:r>
            <a:endParaRPr lang="fr-FR" sz="2100">
              <a:solidFill>
                <a:schemeClr val="bg1"/>
              </a:solidFill>
            </a:endParaRPr>
          </a:p>
        </p:txBody>
      </p:sp>
      <p:pic>
        <p:nvPicPr>
          <p:cNvPr id="2" name="Image 1" descr="Personne avec un concept d'idée">
            <a:extLst>
              <a:ext uri="{FF2B5EF4-FFF2-40B4-BE49-F238E27FC236}">
                <a16:creationId xmlns:a16="http://schemas.microsoft.com/office/drawing/2014/main" id="{8DA02D69-B288-0814-77A6-9ACDE280B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03" y="1690665"/>
            <a:ext cx="3185488" cy="2123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C85651-DF11-940B-5F04-35B6817B56B1}"/>
              </a:ext>
            </a:extLst>
          </p:cNvPr>
          <p:cNvSpPr/>
          <p:nvPr/>
        </p:nvSpPr>
        <p:spPr>
          <a:xfrm>
            <a:off x="4636875" y="1690664"/>
            <a:ext cx="59541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30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Stratégie du programme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30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Logique d’intervention </a:t>
            </a:r>
          </a:p>
          <a:p>
            <a:pPr marL="1076298" lvl="1" indent="-446077" fontAlgn="auto">
              <a:spcBef>
                <a:spcPts val="600"/>
              </a:spcBef>
              <a:spcAft>
                <a:spcPts val="600"/>
              </a:spcAft>
              <a:tabLst>
                <a:tab pos="1258857" algn="l"/>
              </a:tabLst>
              <a:defRPr/>
            </a:pPr>
            <a:r>
              <a:rPr lang="fr-BE" sz="30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797F7-3A68-A952-C1D7-B154C0D8AF62}"/>
              </a:ext>
            </a:extLst>
          </p:cNvPr>
          <p:cNvSpPr/>
          <p:nvPr/>
        </p:nvSpPr>
        <p:spPr>
          <a:xfrm>
            <a:off x="186022" y="4648409"/>
            <a:ext cx="9030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3000" i="1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Programmastrategie</a:t>
            </a:r>
            <a:endParaRPr lang="fr-BE" sz="3000" i="1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3000" i="1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Interventielogica</a:t>
            </a:r>
            <a:r>
              <a:rPr lang="fr-BE" sz="3000" i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endParaRPr lang="fr-BE" sz="240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5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906ED6-5AB0-7641-5420-E54F11103315}"/>
              </a:ext>
            </a:extLst>
          </p:cNvPr>
          <p:cNvSpPr/>
          <p:nvPr/>
        </p:nvSpPr>
        <p:spPr>
          <a:xfrm>
            <a:off x="0" y="0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2DD21F-0B2C-7890-3DEB-5D8A06C1936F}"/>
              </a:ext>
            </a:extLst>
          </p:cNvPr>
          <p:cNvSpPr txBox="1">
            <a:spLocks/>
          </p:cNvSpPr>
          <p:nvPr/>
        </p:nvSpPr>
        <p:spPr>
          <a:xfrm>
            <a:off x="1990318" y="164437"/>
            <a:ext cx="6098199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800" dirty="0">
                <a:solidFill>
                  <a:schemeClr val="bg1"/>
                </a:solidFill>
              </a:rPr>
              <a:t>Les instruments 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	</a:t>
            </a:r>
            <a:r>
              <a:rPr lang="nl-NL" sz="2800" dirty="0">
                <a:solidFill>
                  <a:schemeClr val="bg1"/>
                </a:solidFill>
              </a:rPr>
              <a:t>De instrumenten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7" name="Image 6" descr="Boîte à outils en bois">
            <a:extLst>
              <a:ext uri="{FF2B5EF4-FFF2-40B4-BE49-F238E27FC236}">
                <a16:creationId xmlns:a16="http://schemas.microsoft.com/office/drawing/2014/main" id="{0C7436C4-3C54-A89E-DA1E-AAA41170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7" y="63447"/>
            <a:ext cx="1579165" cy="105236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C7DC86B-40DA-1098-8633-FC3403B4E7F7}"/>
              </a:ext>
            </a:extLst>
          </p:cNvPr>
          <p:cNvSpPr txBox="1">
            <a:spLocks/>
          </p:cNvSpPr>
          <p:nvPr/>
        </p:nvSpPr>
        <p:spPr>
          <a:xfrm>
            <a:off x="426891" y="1432874"/>
            <a:ext cx="4823839" cy="5165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  <a:ea typeface="Vollkorn" panose="00000500000000000000" pitchFamily="2" charset="0"/>
              </a:rPr>
              <a:t>Le projet 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  <a:ea typeface="Vollkorn" panose="00000500000000000000" pitchFamily="2" charset="0"/>
              </a:rPr>
              <a:t>Le portefeuille de projets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  <a:ea typeface="Vollkorn" panose="00000500000000000000" pitchFamily="2" charset="0"/>
              </a:rPr>
              <a:t>Le micro-projet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180975" lvl="1" indent="0">
              <a:buNone/>
            </a:pPr>
            <a:endParaRPr lang="fr-FR" sz="1400">
              <a:solidFill>
                <a:srgbClr val="0E4194"/>
              </a:solidFill>
            </a:endParaRPr>
          </a:p>
          <a:p>
            <a:pPr lvl="1"/>
            <a:endParaRPr lang="fr-FR"/>
          </a:p>
          <a:p>
            <a:pPr lvl="1"/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B6C29E7-2921-BF54-F403-20EBDBA6E881}"/>
              </a:ext>
            </a:extLst>
          </p:cNvPr>
          <p:cNvSpPr txBox="1">
            <a:spLocks/>
          </p:cNvSpPr>
          <p:nvPr/>
        </p:nvSpPr>
        <p:spPr>
          <a:xfrm>
            <a:off x="7452393" y="1703506"/>
            <a:ext cx="4039339" cy="482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  <a:ea typeface="Vollkorn" panose="00000500000000000000" pitchFamily="2" charset="0"/>
              </a:rPr>
              <a:t>Het </a:t>
            </a:r>
            <a:r>
              <a:rPr lang="fr-FR" b="0" i="0" err="1">
                <a:latin typeface="Vollkorn" panose="00000500000000000000" pitchFamily="2" charset="0"/>
                <a:ea typeface="Vollkorn" panose="00000500000000000000" pitchFamily="2" charset="0"/>
              </a:rPr>
              <a:t>project</a:t>
            </a: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  <a:ea typeface="Vollkorn" panose="00000500000000000000" pitchFamily="2" charset="0"/>
              </a:rPr>
              <a:t>De </a:t>
            </a:r>
            <a:r>
              <a:rPr lang="fr-FR" b="0" i="0" err="1">
                <a:latin typeface="Vollkorn" panose="00000500000000000000" pitchFamily="2" charset="0"/>
                <a:ea typeface="Vollkorn" panose="00000500000000000000" pitchFamily="2" charset="0"/>
              </a:rPr>
              <a:t>projectenportefeuille</a:t>
            </a: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</a:rPr>
              <a:t>Het </a:t>
            </a:r>
            <a:r>
              <a:rPr lang="fr-FR" b="0" i="0" err="1">
                <a:latin typeface="Vollkorn" panose="00000500000000000000" pitchFamily="2" charset="0"/>
              </a:rPr>
              <a:t>microproject</a:t>
            </a:r>
            <a:endParaRPr lang="fr-FR"/>
          </a:p>
          <a:p>
            <a:pPr lvl="1"/>
            <a:endParaRPr lang="fr-F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A32CAD-D0B3-8D02-DCAD-DB9A21F6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8" y="1258856"/>
            <a:ext cx="1896359" cy="146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A288323-6129-C5A0-100C-9CDFB10D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8" y="3041453"/>
            <a:ext cx="1896360" cy="146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1E0AAA7-F426-561A-5F7D-6F832121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18" y="4903644"/>
            <a:ext cx="1896360" cy="14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0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1A5C4-F52A-C94D-8178-00B1F8623DA6}"/>
              </a:ext>
            </a:extLst>
          </p:cNvPr>
          <p:cNvSpPr/>
          <p:nvPr/>
        </p:nvSpPr>
        <p:spPr>
          <a:xfrm>
            <a:off x="0" y="0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28F2C0D-8906-7747-AF1E-D116859CEE9B}"/>
              </a:ext>
            </a:extLst>
          </p:cNvPr>
          <p:cNvSpPr txBox="1">
            <a:spLocks/>
          </p:cNvSpPr>
          <p:nvPr/>
        </p:nvSpPr>
        <p:spPr>
          <a:xfrm>
            <a:off x="453522" y="227317"/>
            <a:ext cx="10515600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100" dirty="0">
                <a:solidFill>
                  <a:schemeClr val="bg1"/>
                </a:solidFill>
              </a:rPr>
              <a:t>Le dépôt du projet </a:t>
            </a:r>
            <a:br>
              <a:rPr lang="fr-FR" sz="2100" dirty="0">
                <a:solidFill>
                  <a:schemeClr val="bg1"/>
                </a:solidFill>
              </a:rPr>
            </a:br>
            <a:r>
              <a:rPr lang="fr-FR" sz="2100" dirty="0">
                <a:solidFill>
                  <a:schemeClr val="bg1"/>
                </a:solidFill>
              </a:rPr>
              <a:t>	</a:t>
            </a:r>
            <a:r>
              <a:rPr lang="fr-FR" sz="2100" dirty="0" err="1">
                <a:solidFill>
                  <a:schemeClr val="bg1"/>
                </a:solidFill>
              </a:rPr>
              <a:t>Indiening</a:t>
            </a:r>
            <a:r>
              <a:rPr lang="fr-FR" sz="2100" dirty="0">
                <a:solidFill>
                  <a:schemeClr val="bg1"/>
                </a:solidFill>
              </a:rPr>
              <a:t> van het </a:t>
            </a:r>
            <a:r>
              <a:rPr lang="fr-FR" sz="2100" dirty="0" err="1">
                <a:solidFill>
                  <a:schemeClr val="bg1"/>
                </a:solidFill>
              </a:rPr>
              <a:t>project</a:t>
            </a:r>
            <a:endParaRPr lang="fr-FR" sz="21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F9855-1F5D-CB35-3967-214A35DE71AF}"/>
              </a:ext>
            </a:extLst>
          </p:cNvPr>
          <p:cNvSpPr/>
          <p:nvPr/>
        </p:nvSpPr>
        <p:spPr>
          <a:xfrm>
            <a:off x="339855" y="1583148"/>
            <a:ext cx="107420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Procédure entièrement dématérialisée</a:t>
            </a: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2 Phases</a:t>
            </a: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Bilingue (FR/NL)</a:t>
            </a: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Depôt</a:t>
            </a: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par le chef de file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F58BBF-3E23-48D8-8869-093FD8EFDDF2}"/>
              </a:ext>
            </a:extLst>
          </p:cNvPr>
          <p:cNvSpPr/>
          <p:nvPr/>
        </p:nvSpPr>
        <p:spPr>
          <a:xfrm>
            <a:off x="339855" y="3998679"/>
            <a:ext cx="107420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Volledig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papierloze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procedure</a:t>
            </a:r>
            <a:endParaRPr lang="fr-BE" sz="2400" i="1" dirty="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Tweestapsprocedure</a:t>
            </a:r>
            <a:endParaRPr lang="fr-BE" sz="2400" i="1" dirty="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Tweetalig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(FR/NL)</a:t>
            </a:r>
          </a:p>
          <a:p>
            <a:pPr marL="1087421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Indiening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door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projectleider</a:t>
            </a:r>
            <a:endParaRPr lang="fr-BE" sz="2400" i="1" dirty="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0E8828C1-90D3-51D2-B58C-739327839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8787" r="7378" b="30455"/>
          <a:stretch/>
        </p:blipFill>
        <p:spPr bwMode="auto">
          <a:xfrm>
            <a:off x="7387935" y="1450717"/>
            <a:ext cx="2313495" cy="7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fficher l’image source">
            <a:extLst>
              <a:ext uri="{FF2B5EF4-FFF2-40B4-BE49-F238E27FC236}">
                <a16:creationId xmlns:a16="http://schemas.microsoft.com/office/drawing/2014/main" id="{23D9316F-5535-B3C8-72FA-DA8FE5771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8787" r="7378" b="30455"/>
          <a:stretch/>
        </p:blipFill>
        <p:spPr bwMode="auto">
          <a:xfrm>
            <a:off x="7387934" y="3856844"/>
            <a:ext cx="2313495" cy="7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>
            <a:extLst>
              <a:ext uri="{FF2B5EF4-FFF2-40B4-BE49-F238E27FC236}">
                <a16:creationId xmlns:a16="http://schemas.microsoft.com/office/drawing/2014/main" id="{EF689AF9-E902-5982-FA51-6CEB860F5468}"/>
              </a:ext>
            </a:extLst>
          </p:cNvPr>
          <p:cNvGrpSpPr/>
          <p:nvPr/>
        </p:nvGrpSpPr>
        <p:grpSpPr>
          <a:xfrm>
            <a:off x="608838" y="878522"/>
            <a:ext cx="14403400" cy="4698313"/>
            <a:chOff x="1884183" y="1035939"/>
            <a:chExt cx="7291567" cy="5081141"/>
          </a:xfrm>
        </p:grpSpPr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22980ED8-974F-DD69-1756-5A23251DDB43}"/>
                </a:ext>
              </a:extLst>
            </p:cNvPr>
            <p:cNvCxnSpPr/>
            <p:nvPr/>
          </p:nvCxnSpPr>
          <p:spPr>
            <a:xfrm>
              <a:off x="6224371" y="3300412"/>
              <a:ext cx="0" cy="1652589"/>
            </a:xfrm>
            <a:prstGeom prst="line">
              <a:avLst/>
            </a:prstGeom>
            <a:ln w="5397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Pentagone 37">
              <a:extLst>
                <a:ext uri="{FF2B5EF4-FFF2-40B4-BE49-F238E27FC236}">
                  <a16:creationId xmlns:a16="http://schemas.microsoft.com/office/drawing/2014/main" id="{409B81BD-9CC3-34CF-DB22-5E3E21976E24}"/>
                </a:ext>
              </a:extLst>
            </p:cNvPr>
            <p:cNvSpPr/>
            <p:nvPr/>
          </p:nvSpPr>
          <p:spPr>
            <a:xfrm>
              <a:off x="5795470" y="3704791"/>
              <a:ext cx="885925" cy="605463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9337E8CA-325B-9988-66FB-AE4D800402C3}"/>
                </a:ext>
              </a:extLst>
            </p:cNvPr>
            <p:cNvCxnSpPr/>
            <p:nvPr/>
          </p:nvCxnSpPr>
          <p:spPr>
            <a:xfrm>
              <a:off x="5234353" y="3280220"/>
              <a:ext cx="0" cy="1922464"/>
            </a:xfrm>
            <a:prstGeom prst="line">
              <a:avLst/>
            </a:prstGeom>
            <a:ln w="5397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entagone 36">
              <a:extLst>
                <a:ext uri="{FF2B5EF4-FFF2-40B4-BE49-F238E27FC236}">
                  <a16:creationId xmlns:a16="http://schemas.microsoft.com/office/drawing/2014/main" id="{D2DEA7BC-A847-7CED-E954-2726813DAB2D}"/>
                </a:ext>
              </a:extLst>
            </p:cNvPr>
            <p:cNvSpPr/>
            <p:nvPr/>
          </p:nvSpPr>
          <p:spPr>
            <a:xfrm>
              <a:off x="4905720" y="3704791"/>
              <a:ext cx="821549" cy="594777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68B51A37-F4C7-B2F3-917E-8498680F920E}"/>
                </a:ext>
              </a:extLst>
            </p:cNvPr>
            <p:cNvCxnSpPr/>
            <p:nvPr/>
          </p:nvCxnSpPr>
          <p:spPr>
            <a:xfrm>
              <a:off x="4235649" y="3192465"/>
              <a:ext cx="0" cy="1871664"/>
            </a:xfrm>
            <a:prstGeom prst="line">
              <a:avLst/>
            </a:prstGeom>
            <a:ln w="5397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entagone 35">
              <a:extLst>
                <a:ext uri="{FF2B5EF4-FFF2-40B4-BE49-F238E27FC236}">
                  <a16:creationId xmlns:a16="http://schemas.microsoft.com/office/drawing/2014/main" id="{6B95A0CE-B0A4-A213-8D19-7EBFD3DF2EBB}"/>
                </a:ext>
              </a:extLst>
            </p:cNvPr>
            <p:cNvSpPr/>
            <p:nvPr/>
          </p:nvSpPr>
          <p:spPr>
            <a:xfrm>
              <a:off x="3842117" y="3704791"/>
              <a:ext cx="1014371" cy="5429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2968333-0A71-455F-CAAC-AB4323979615}"/>
                </a:ext>
              </a:extLst>
            </p:cNvPr>
            <p:cNvCxnSpPr/>
            <p:nvPr/>
          </p:nvCxnSpPr>
          <p:spPr>
            <a:xfrm>
              <a:off x="2822577" y="2957511"/>
              <a:ext cx="1587" cy="2"/>
            </a:xfrm>
            <a:prstGeom prst="line">
              <a:avLst/>
            </a:prstGeom>
            <a:ln w="444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entagone 4">
              <a:extLst>
                <a:ext uri="{FF2B5EF4-FFF2-40B4-BE49-F238E27FC236}">
                  <a16:creationId xmlns:a16="http://schemas.microsoft.com/office/drawing/2014/main" id="{91C9A85D-53B1-0E7B-17E3-A001B4BDB419}"/>
                </a:ext>
              </a:extLst>
            </p:cNvPr>
            <p:cNvSpPr/>
            <p:nvPr/>
          </p:nvSpPr>
          <p:spPr>
            <a:xfrm>
              <a:off x="1910176" y="3704791"/>
              <a:ext cx="1063064" cy="549188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D82660C-2C72-7CB7-A5C5-0EA45E254E56}"/>
                </a:ext>
              </a:extLst>
            </p:cNvPr>
            <p:cNvCxnSpPr/>
            <p:nvPr/>
          </p:nvCxnSpPr>
          <p:spPr>
            <a:xfrm>
              <a:off x="3391497" y="3303588"/>
              <a:ext cx="0" cy="1649414"/>
            </a:xfrm>
            <a:prstGeom prst="line">
              <a:avLst/>
            </a:prstGeom>
            <a:ln w="5397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entagone 28">
              <a:extLst>
                <a:ext uri="{FF2B5EF4-FFF2-40B4-BE49-F238E27FC236}">
                  <a16:creationId xmlns:a16="http://schemas.microsoft.com/office/drawing/2014/main" id="{F82BE0F6-DEB8-EE17-3F8B-C46F1829FB6C}"/>
                </a:ext>
              </a:extLst>
            </p:cNvPr>
            <p:cNvSpPr/>
            <p:nvPr/>
          </p:nvSpPr>
          <p:spPr>
            <a:xfrm>
              <a:off x="3020078" y="3698528"/>
              <a:ext cx="811644" cy="5429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à coins arrondis 10">
              <a:extLst>
                <a:ext uri="{FF2B5EF4-FFF2-40B4-BE49-F238E27FC236}">
                  <a16:creationId xmlns:a16="http://schemas.microsoft.com/office/drawing/2014/main" id="{EB079BCB-48EE-66F3-5D5D-A82EF8FA1A95}"/>
                </a:ext>
              </a:extLst>
            </p:cNvPr>
            <p:cNvSpPr/>
            <p:nvPr/>
          </p:nvSpPr>
          <p:spPr>
            <a:xfrm>
              <a:off x="3048602" y="2082842"/>
              <a:ext cx="738604" cy="1280000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Dépôt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du projet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phase 1</a:t>
              </a:r>
            </a:p>
          </p:txBody>
        </p:sp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36464432-B8A6-39DD-8582-911A99C5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188" y="3816576"/>
              <a:ext cx="751456" cy="31705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altLang="fr-FR" sz="1600" b="1" dirty="0">
                  <a:solidFill>
                    <a:srgbClr val="000099"/>
                  </a:solidFill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Mai 2024</a:t>
              </a:r>
              <a:endParaRPr kumimoji="0" lang="fr-BE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ZoneTexte 17">
              <a:extLst>
                <a:ext uri="{FF2B5EF4-FFF2-40B4-BE49-F238E27FC236}">
                  <a16:creationId xmlns:a16="http://schemas.microsoft.com/office/drawing/2014/main" id="{9AD80E18-4DB1-D618-3DB7-3945E86D1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255" y="3728360"/>
              <a:ext cx="755732" cy="547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Octobre 2024 </a:t>
              </a:r>
            </a:p>
          </p:txBody>
        </p:sp>
        <p:sp>
          <p:nvSpPr>
            <p:cNvPr id="16" name="ZoneTexte 26">
              <a:extLst>
                <a:ext uri="{FF2B5EF4-FFF2-40B4-BE49-F238E27FC236}">
                  <a16:creationId xmlns:a16="http://schemas.microsoft.com/office/drawing/2014/main" id="{3B3C6EC0-30D5-78F9-F682-90D967C0A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896" y="3802429"/>
              <a:ext cx="974205" cy="36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altLang="fr-FR" sz="1600" b="1" dirty="0">
                  <a:solidFill>
                    <a:srgbClr val="000099"/>
                  </a:solidFill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Fin </a:t>
              </a:r>
              <a:r>
                <a:rPr kumimoji="0" lang="fr-BE" alt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Ja</a:t>
              </a:r>
              <a:r>
                <a:rPr lang="fr-BE" altLang="fr-FR" sz="1600" b="1" dirty="0" err="1">
                  <a:solidFill>
                    <a:srgbClr val="000099"/>
                  </a:solidFill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nvier</a:t>
              </a:r>
              <a:r>
                <a:rPr lang="fr-BE" altLang="fr-FR" sz="1600" b="1" dirty="0">
                  <a:solidFill>
                    <a:srgbClr val="000099"/>
                  </a:solidFill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 2025</a:t>
              </a:r>
              <a:endParaRPr kumimoji="0" lang="fr-BE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FAEE5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ZoneTexte 30">
              <a:extLst>
                <a:ext uri="{FF2B5EF4-FFF2-40B4-BE49-F238E27FC236}">
                  <a16:creationId xmlns:a16="http://schemas.microsoft.com/office/drawing/2014/main" id="{A6F1E02D-3BF9-254F-15AA-6A5B33FBE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3267" y="3815648"/>
              <a:ext cx="752964" cy="31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altLang="fr-FR" sz="1600" b="1" dirty="0">
                  <a:solidFill>
                    <a:srgbClr val="000099"/>
                  </a:solidFill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Avril 2025</a:t>
              </a:r>
              <a:endParaRPr kumimoji="0" lang="fr-BE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FAEE5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ZoneTexte 33">
              <a:extLst>
                <a:ext uri="{FF2B5EF4-FFF2-40B4-BE49-F238E27FC236}">
                  <a16:creationId xmlns:a16="http://schemas.microsoft.com/office/drawing/2014/main" id="{C251C40A-8A2E-37C6-7527-E08524DFF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2131" y="3757865"/>
              <a:ext cx="839393" cy="547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Fin 06/2025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AEE5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Eind 06/2025</a:t>
              </a:r>
              <a:endParaRPr kumimoji="0" lang="fr-BE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FAEE5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itre 4">
              <a:extLst>
                <a:ext uri="{FF2B5EF4-FFF2-40B4-BE49-F238E27FC236}">
                  <a16:creationId xmlns:a16="http://schemas.microsoft.com/office/drawing/2014/main" id="{C8E0BE76-522A-43A0-87C0-BF50F10C59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11363" y="1035939"/>
              <a:ext cx="7164387" cy="86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fr-F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Calendrier (pour info)</a:t>
              </a:r>
            </a:p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fr-F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9FAEE5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Timing (ter info)</a:t>
              </a:r>
            </a:p>
          </p:txBody>
        </p:sp>
        <p:sp>
          <p:nvSpPr>
            <p:cNvPr id="20" name="Rectangle à coins arrondis 22">
              <a:extLst>
                <a:ext uri="{FF2B5EF4-FFF2-40B4-BE49-F238E27FC236}">
                  <a16:creationId xmlns:a16="http://schemas.microsoft.com/office/drawing/2014/main" id="{1C2A7FAE-EEDC-900C-25B7-52F2F275F19E}"/>
                </a:ext>
              </a:extLst>
            </p:cNvPr>
            <p:cNvSpPr/>
            <p:nvPr/>
          </p:nvSpPr>
          <p:spPr>
            <a:xfrm>
              <a:off x="1903413" y="4716464"/>
              <a:ext cx="1069827" cy="1400616"/>
            </a:xfrm>
            <a:prstGeom prst="roundRect">
              <a:avLst/>
            </a:prstGeom>
            <a:solidFill>
              <a:srgbClr val="1EB2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Projectoproep 2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à coins arrondis 25">
              <a:extLst>
                <a:ext uri="{FF2B5EF4-FFF2-40B4-BE49-F238E27FC236}">
                  <a16:creationId xmlns:a16="http://schemas.microsoft.com/office/drawing/2014/main" id="{A50C98E0-376D-D846-C60C-7A910B5F9C57}"/>
                </a:ext>
              </a:extLst>
            </p:cNvPr>
            <p:cNvSpPr/>
            <p:nvPr/>
          </p:nvSpPr>
          <p:spPr>
            <a:xfrm>
              <a:off x="2996579" y="4711780"/>
              <a:ext cx="755732" cy="1405300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Indiening project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fase 1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Rectangle à coins arrondis 30">
              <a:extLst>
                <a:ext uri="{FF2B5EF4-FFF2-40B4-BE49-F238E27FC236}">
                  <a16:creationId xmlns:a16="http://schemas.microsoft.com/office/drawing/2014/main" id="{4A50705D-5A8A-0B13-3E19-ACC9234B2901}"/>
                </a:ext>
              </a:extLst>
            </p:cNvPr>
            <p:cNvSpPr/>
            <p:nvPr/>
          </p:nvSpPr>
          <p:spPr>
            <a:xfrm>
              <a:off x="3857411" y="4697307"/>
              <a:ext cx="785341" cy="1407512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Beslissing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ectangle à coins arrondis 8">
              <a:extLst>
                <a:ext uri="{FF2B5EF4-FFF2-40B4-BE49-F238E27FC236}">
                  <a16:creationId xmlns:a16="http://schemas.microsoft.com/office/drawing/2014/main" id="{09C67415-A38C-9457-B68B-5236BBE280B3}"/>
                </a:ext>
              </a:extLst>
            </p:cNvPr>
            <p:cNvSpPr/>
            <p:nvPr/>
          </p:nvSpPr>
          <p:spPr>
            <a:xfrm>
              <a:off x="1884183" y="2067057"/>
              <a:ext cx="1078735" cy="1280000"/>
            </a:xfrm>
            <a:prstGeom prst="roundRect">
              <a:avLst/>
            </a:prstGeom>
            <a:solidFill>
              <a:srgbClr val="1EB2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Appel à projets 2</a:t>
              </a:r>
            </a:p>
          </p:txBody>
        </p:sp>
        <p:sp>
          <p:nvSpPr>
            <p:cNvPr id="24" name="Rectangle à coins arrondis 11">
              <a:extLst>
                <a:ext uri="{FF2B5EF4-FFF2-40B4-BE49-F238E27FC236}">
                  <a16:creationId xmlns:a16="http://schemas.microsoft.com/office/drawing/2014/main" id="{830ACEDE-E99A-B872-86D4-961448B003D4}"/>
                </a:ext>
              </a:extLst>
            </p:cNvPr>
            <p:cNvSpPr/>
            <p:nvPr/>
          </p:nvSpPr>
          <p:spPr>
            <a:xfrm>
              <a:off x="3904205" y="2079405"/>
              <a:ext cx="753358" cy="1267651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Décision</a:t>
              </a:r>
            </a:p>
          </p:txBody>
        </p:sp>
        <p:sp>
          <p:nvSpPr>
            <p:cNvPr id="25" name="Rectangle à coins arrondis 31">
              <a:extLst>
                <a:ext uri="{FF2B5EF4-FFF2-40B4-BE49-F238E27FC236}">
                  <a16:creationId xmlns:a16="http://schemas.microsoft.com/office/drawing/2014/main" id="{CC25F911-202A-DBAA-0090-9EA7CE2CB02A}"/>
                </a:ext>
              </a:extLst>
            </p:cNvPr>
            <p:cNvSpPr/>
            <p:nvPr/>
          </p:nvSpPr>
          <p:spPr>
            <a:xfrm>
              <a:off x="4767019" y="4701055"/>
              <a:ext cx="997777" cy="1416025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Indiening project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fase 2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à coins arrondis 12">
              <a:extLst>
                <a:ext uri="{FF2B5EF4-FFF2-40B4-BE49-F238E27FC236}">
                  <a16:creationId xmlns:a16="http://schemas.microsoft.com/office/drawing/2014/main" id="{ECD2D97D-ECD5-9DF0-B4E4-199B348C66D9}"/>
                </a:ext>
              </a:extLst>
            </p:cNvPr>
            <p:cNvSpPr/>
            <p:nvPr/>
          </p:nvSpPr>
          <p:spPr>
            <a:xfrm>
              <a:off x="4760601" y="2079405"/>
              <a:ext cx="1008062" cy="1282904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Dépôt du projet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phase 2</a:t>
              </a:r>
            </a:p>
          </p:txBody>
        </p:sp>
        <p:sp>
          <p:nvSpPr>
            <p:cNvPr id="27" name="Rectangle à coins arrondis 13">
              <a:extLst>
                <a:ext uri="{FF2B5EF4-FFF2-40B4-BE49-F238E27FC236}">
                  <a16:creationId xmlns:a16="http://schemas.microsoft.com/office/drawing/2014/main" id="{121810EC-1CE5-67A2-D152-F454ADA58FD6}"/>
                </a:ext>
              </a:extLst>
            </p:cNvPr>
            <p:cNvSpPr/>
            <p:nvPr/>
          </p:nvSpPr>
          <p:spPr>
            <a:xfrm>
              <a:off x="5871701" y="2079405"/>
              <a:ext cx="753358" cy="1310970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Décision</a:t>
              </a:r>
            </a:p>
          </p:txBody>
        </p:sp>
        <p:sp>
          <p:nvSpPr>
            <p:cNvPr id="28" name="Rectangle à coins arrondis 33">
              <a:extLst>
                <a:ext uri="{FF2B5EF4-FFF2-40B4-BE49-F238E27FC236}">
                  <a16:creationId xmlns:a16="http://schemas.microsoft.com/office/drawing/2014/main" id="{C907E221-1D73-9E7B-5A76-645EAE9E305D}"/>
                </a:ext>
              </a:extLst>
            </p:cNvPr>
            <p:cNvSpPr/>
            <p:nvPr/>
          </p:nvSpPr>
          <p:spPr>
            <a:xfrm>
              <a:off x="5871701" y="4688794"/>
              <a:ext cx="753358" cy="1416025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llkorn" panose="00000500000000000000"/>
                  <a:ea typeface="Open Sans" panose="020B0606030504020204" pitchFamily="34" charset="0"/>
                  <a:cs typeface="Open Sans" panose="020B0606030504020204" pitchFamily="34" charset="0"/>
                </a:rPr>
                <a:t>Beslissing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9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906ED6-5AB0-7641-5420-E54F11103315}"/>
              </a:ext>
            </a:extLst>
          </p:cNvPr>
          <p:cNvSpPr/>
          <p:nvPr/>
        </p:nvSpPr>
        <p:spPr>
          <a:xfrm>
            <a:off x="0" y="-67531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2DD21F-0B2C-7890-3DEB-5D8A06C1936F}"/>
              </a:ext>
            </a:extLst>
          </p:cNvPr>
          <p:cNvSpPr txBox="1">
            <a:spLocks/>
          </p:cNvSpPr>
          <p:nvPr/>
        </p:nvSpPr>
        <p:spPr>
          <a:xfrm>
            <a:off x="426891" y="112342"/>
            <a:ext cx="6098199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100">
                <a:solidFill>
                  <a:schemeClr val="bg1"/>
                </a:solidFill>
              </a:rPr>
              <a:t>Aide à disposition</a:t>
            </a:r>
            <a:br>
              <a:rPr lang="fr-FR" sz="2100">
                <a:solidFill>
                  <a:schemeClr val="bg1"/>
                </a:solidFill>
              </a:rPr>
            </a:br>
            <a:r>
              <a:rPr lang="fr-FR" sz="2100">
                <a:solidFill>
                  <a:schemeClr val="bg1"/>
                </a:solidFill>
              </a:rPr>
              <a:t>	</a:t>
            </a:r>
            <a:r>
              <a:rPr lang="nl-NL" sz="2100">
                <a:solidFill>
                  <a:schemeClr val="bg1"/>
                </a:solidFill>
              </a:rPr>
              <a:t>Beschikbare hulp</a:t>
            </a:r>
            <a:endParaRPr lang="fr-FR" sz="210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35236E-7D5F-343F-6C74-F4419E820835}"/>
              </a:ext>
            </a:extLst>
          </p:cNvPr>
          <p:cNvSpPr txBox="1">
            <a:spLocks/>
          </p:cNvSpPr>
          <p:nvPr/>
        </p:nvSpPr>
        <p:spPr>
          <a:xfrm>
            <a:off x="305587" y="1244468"/>
            <a:ext cx="5561813" cy="5251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  <a:ea typeface="Vollkorn" panose="00000500000000000000" pitchFamily="2" charset="0"/>
              </a:rPr>
              <a:t>-Réseau des animateurs territoriaux 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  <a:ea typeface="Vollkorn" panose="00000500000000000000" pitchFamily="2" charset="0"/>
              </a:rPr>
              <a:t>-Site web: </a:t>
            </a:r>
            <a:r>
              <a:rPr lang="fr-FR" b="0" i="0" dirty="0">
                <a:latin typeface="Vollkorn" panose="00000500000000000000" pitchFamily="2" charset="0"/>
                <a:hlinkClick r:id="rId2"/>
              </a:rPr>
              <a:t>www.interreg-fwvl.eu</a:t>
            </a:r>
            <a:r>
              <a:rPr lang="fr-FR" b="0" i="0" dirty="0">
                <a:latin typeface="Vollkorn" panose="00000500000000000000" pitchFamily="2" charset="0"/>
              </a:rPr>
              <a:t> 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1A924F3-333E-10D9-6817-BE950BBC0D54}"/>
              </a:ext>
            </a:extLst>
          </p:cNvPr>
          <p:cNvSpPr txBox="1">
            <a:spLocks/>
          </p:cNvSpPr>
          <p:nvPr/>
        </p:nvSpPr>
        <p:spPr>
          <a:xfrm>
            <a:off x="5943600" y="1273398"/>
            <a:ext cx="6341896" cy="549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</a:rPr>
              <a:t>-</a:t>
            </a:r>
            <a:r>
              <a:rPr lang="fr-FR" b="0" i="0" dirty="0" err="1">
                <a:latin typeface="Vollkorn" panose="00000500000000000000" pitchFamily="2" charset="0"/>
              </a:rPr>
              <a:t>Netwerk</a:t>
            </a:r>
            <a:r>
              <a:rPr lang="fr-FR" b="0" i="0" dirty="0">
                <a:latin typeface="Vollkorn" panose="00000500000000000000" pitchFamily="2" charset="0"/>
              </a:rPr>
              <a:t> van territoriale </a:t>
            </a:r>
            <a:r>
              <a:rPr lang="fr-FR" b="0" i="0" dirty="0" err="1">
                <a:latin typeface="Vollkorn" panose="00000500000000000000" pitchFamily="2" charset="0"/>
              </a:rPr>
              <a:t>projectadviseurs</a:t>
            </a: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</a:rPr>
              <a:t>- </a:t>
            </a:r>
            <a:r>
              <a:rPr lang="fr-FR" b="0" i="0" dirty="0" err="1">
                <a:latin typeface="Vollkorn" panose="00000500000000000000" pitchFamily="2" charset="0"/>
              </a:rPr>
              <a:t>Website</a:t>
            </a:r>
            <a:r>
              <a:rPr lang="fr-FR" b="0" i="0" dirty="0">
                <a:latin typeface="Vollkorn" panose="00000500000000000000" pitchFamily="2" charset="0"/>
              </a:rPr>
              <a:t>:</a:t>
            </a:r>
            <a:r>
              <a:rPr lang="fr-FR" b="0" i="0" dirty="0">
                <a:latin typeface="Vollkorn" panose="00000500000000000000" pitchFamily="2" charset="0"/>
                <a:hlinkClick r:id="rId2"/>
              </a:rPr>
              <a:t> www.interreg-fwvl.eu</a:t>
            </a:r>
            <a:r>
              <a:rPr lang="fr-FR" b="0" i="0" dirty="0">
                <a:latin typeface="Vollkorn" panose="00000500000000000000" pitchFamily="2" charset="0"/>
              </a:rPr>
              <a:t> 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180975" lvl="1" indent="0">
              <a:buNone/>
            </a:pPr>
            <a:endParaRPr lang="fr-FR" sz="1400" dirty="0">
              <a:solidFill>
                <a:srgbClr val="0E4194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AutoShape 2" descr="Keep logo">
            <a:extLst>
              <a:ext uri="{FF2B5EF4-FFF2-40B4-BE49-F238E27FC236}">
                <a16:creationId xmlns:a16="http://schemas.microsoft.com/office/drawing/2014/main" id="{F3378891-3F42-958D-ADB9-E58E3C778D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6" descr="Keep logo">
            <a:extLst>
              <a:ext uri="{FF2B5EF4-FFF2-40B4-BE49-F238E27FC236}">
                <a16:creationId xmlns:a16="http://schemas.microsoft.com/office/drawing/2014/main" id="{166B6A20-7CD0-0F4C-297B-29C5DDB41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" name="Image 9" descr="Une image contenant texte, capture d’écran, moniteur, écran&#10;&#10;Description générée automatiquement">
            <a:extLst>
              <a:ext uri="{FF2B5EF4-FFF2-40B4-BE49-F238E27FC236}">
                <a16:creationId xmlns:a16="http://schemas.microsoft.com/office/drawing/2014/main" id="{59DA1FC2-6737-1319-EBC3-1D1E7973B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" t="10112" r="6481" b="13933"/>
          <a:stretch/>
        </p:blipFill>
        <p:spPr bwMode="auto">
          <a:xfrm>
            <a:off x="2082984" y="1810123"/>
            <a:ext cx="7721232" cy="3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60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906ED6-5AB0-7641-5420-E54F11103315}"/>
              </a:ext>
            </a:extLst>
          </p:cNvPr>
          <p:cNvSpPr/>
          <p:nvPr/>
        </p:nvSpPr>
        <p:spPr>
          <a:xfrm>
            <a:off x="0" y="-67531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2DD21F-0B2C-7890-3DEB-5D8A06C1936F}"/>
              </a:ext>
            </a:extLst>
          </p:cNvPr>
          <p:cNvSpPr txBox="1">
            <a:spLocks/>
          </p:cNvSpPr>
          <p:nvPr/>
        </p:nvSpPr>
        <p:spPr>
          <a:xfrm>
            <a:off x="1990318" y="164437"/>
            <a:ext cx="6098199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100">
                <a:solidFill>
                  <a:schemeClr val="bg1"/>
                </a:solidFill>
              </a:rPr>
              <a:t>Aide à disposition</a:t>
            </a:r>
            <a:br>
              <a:rPr lang="fr-FR" sz="2100">
                <a:solidFill>
                  <a:schemeClr val="bg1"/>
                </a:solidFill>
              </a:rPr>
            </a:br>
            <a:r>
              <a:rPr lang="fr-FR" sz="2100">
                <a:solidFill>
                  <a:schemeClr val="bg1"/>
                </a:solidFill>
              </a:rPr>
              <a:t>	</a:t>
            </a:r>
            <a:r>
              <a:rPr lang="nl-NL" sz="2100">
                <a:solidFill>
                  <a:schemeClr val="bg1"/>
                </a:solidFill>
              </a:rPr>
              <a:t>Beschikbare hulp</a:t>
            </a:r>
            <a:endParaRPr lang="fr-FR" sz="2100">
              <a:solidFill>
                <a:schemeClr val="bg1"/>
              </a:solidFill>
            </a:endParaRPr>
          </a:p>
        </p:txBody>
      </p:sp>
      <p:pic>
        <p:nvPicPr>
          <p:cNvPr id="7" name="Image 6" descr="Boîte à outils en bois">
            <a:extLst>
              <a:ext uri="{FF2B5EF4-FFF2-40B4-BE49-F238E27FC236}">
                <a16:creationId xmlns:a16="http://schemas.microsoft.com/office/drawing/2014/main" id="{0C7436C4-3C54-A89E-DA1E-AAA411706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77" y="63447"/>
            <a:ext cx="1579165" cy="105236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35236E-7D5F-343F-6C74-F4419E820835}"/>
              </a:ext>
            </a:extLst>
          </p:cNvPr>
          <p:cNvSpPr txBox="1">
            <a:spLocks/>
          </p:cNvSpPr>
          <p:nvPr/>
        </p:nvSpPr>
        <p:spPr>
          <a:xfrm>
            <a:off x="443059" y="1645785"/>
            <a:ext cx="5401149" cy="4161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  <a:ea typeface="Vollkorn" panose="00000500000000000000" pitchFamily="2" charset="0"/>
              </a:rPr>
              <a:t>-Boite à outils: guides et modèles…</a:t>
            </a: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 dirty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fr-FR" b="0" i="0" dirty="0">
                <a:latin typeface="Vollkorn" panose="00000500000000000000" pitchFamily="2" charset="0"/>
                <a:ea typeface="Vollkorn" panose="00000500000000000000" pitchFamily="2" charset="0"/>
              </a:rPr>
              <a:t>- Banque de données KEEP</a:t>
            </a:r>
            <a:endParaRPr lang="fr-FR" sz="1400" dirty="0">
              <a:solidFill>
                <a:srgbClr val="0E4194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1A924F3-333E-10D9-6817-BE950BBC0D54}"/>
              </a:ext>
            </a:extLst>
          </p:cNvPr>
          <p:cNvSpPr txBox="1">
            <a:spLocks/>
          </p:cNvSpPr>
          <p:nvPr/>
        </p:nvSpPr>
        <p:spPr>
          <a:xfrm>
            <a:off x="5943600" y="1573967"/>
            <a:ext cx="6311152" cy="38348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000"/>
              </a:spcAft>
              <a:buFontTx/>
              <a:buChar char="-"/>
            </a:pPr>
            <a:r>
              <a:rPr lang="fr-FR" b="0" i="0" err="1">
                <a:latin typeface="Vollkorn" panose="00000500000000000000" pitchFamily="2" charset="0"/>
              </a:rPr>
              <a:t>Instrumentendoos</a:t>
            </a:r>
            <a:r>
              <a:rPr lang="fr-FR" b="0" i="0">
                <a:latin typeface="Vollkorn" panose="00000500000000000000" pitchFamily="2" charset="0"/>
              </a:rPr>
              <a:t>: </a:t>
            </a:r>
            <a:r>
              <a:rPr lang="fr-FR" b="0" i="0" err="1">
                <a:latin typeface="Vollkorn" panose="00000500000000000000" pitchFamily="2" charset="0"/>
              </a:rPr>
              <a:t>handleiding</a:t>
            </a:r>
            <a:r>
              <a:rPr lang="fr-FR" b="0" i="0">
                <a:latin typeface="Vollkorn" panose="00000500000000000000" pitchFamily="2" charset="0"/>
              </a:rPr>
              <a:t> en </a:t>
            </a:r>
            <a:r>
              <a:rPr lang="fr-FR" b="0" i="0" err="1">
                <a:latin typeface="Vollkorn" panose="00000500000000000000" pitchFamily="2" charset="0"/>
              </a:rPr>
              <a:t>modellen</a:t>
            </a:r>
            <a:endParaRPr lang="fr-FR" b="0" i="0">
              <a:latin typeface="Vollkorn" panose="00000500000000000000" pitchFamily="2" charset="0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fr-FR" b="0" i="0">
                <a:latin typeface="Vollkorn" panose="00000500000000000000" pitchFamily="2" charset="0"/>
              </a:rPr>
              <a:t>- KEEP </a:t>
            </a:r>
            <a:r>
              <a:rPr lang="fr-FR" b="0" i="0" err="1">
                <a:latin typeface="Vollkorn" panose="00000500000000000000" pitchFamily="2" charset="0"/>
              </a:rPr>
              <a:t>database</a:t>
            </a:r>
            <a:endParaRPr lang="fr-FR" b="0" i="0">
              <a:latin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fr-FR" b="0" i="0">
              <a:latin typeface="Vollkorn" panose="00000500000000000000" pitchFamily="2" charset="0"/>
              <a:ea typeface="Vollkorn" panose="00000500000000000000" pitchFamily="2" charset="0"/>
            </a:endParaRPr>
          </a:p>
          <a:p>
            <a:pPr marL="180975" lvl="1" indent="0">
              <a:buNone/>
            </a:pPr>
            <a:endParaRPr lang="fr-FR" sz="1400">
              <a:solidFill>
                <a:srgbClr val="0E4194"/>
              </a:solidFill>
            </a:endParaRPr>
          </a:p>
          <a:p>
            <a:pPr lvl="1"/>
            <a:endParaRPr lang="fr-FR"/>
          </a:p>
          <a:p>
            <a:pPr lvl="1"/>
            <a:endParaRPr lang="fr-FR"/>
          </a:p>
        </p:txBody>
      </p:sp>
      <p:sp>
        <p:nvSpPr>
          <p:cNvPr id="5" name="AutoShape 2" descr="Keep logo">
            <a:extLst>
              <a:ext uri="{FF2B5EF4-FFF2-40B4-BE49-F238E27FC236}">
                <a16:creationId xmlns:a16="http://schemas.microsoft.com/office/drawing/2014/main" id="{F3378891-3F42-958D-ADB9-E58E3C778D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AutoShape 6" descr="Keep logo">
            <a:extLst>
              <a:ext uri="{FF2B5EF4-FFF2-40B4-BE49-F238E27FC236}">
                <a16:creationId xmlns:a16="http://schemas.microsoft.com/office/drawing/2014/main" id="{166B6A20-7CD0-0F4C-297B-29C5DDB41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A58E6A-6C78-7548-142F-3943F058B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18" y="5536580"/>
            <a:ext cx="3459637" cy="1106043"/>
          </a:xfrm>
          <a:prstGeom prst="rect">
            <a:avLst/>
          </a:prstGeom>
          <a:noFill/>
        </p:spPr>
      </p:pic>
      <p:pic>
        <p:nvPicPr>
          <p:cNvPr id="10" name="Image 9" descr="Une image contenant texte, moniteur, capture d’écran, écran&#10;&#10;Description générée automatiquement">
            <a:extLst>
              <a:ext uri="{FF2B5EF4-FFF2-40B4-BE49-F238E27FC236}">
                <a16:creationId xmlns:a16="http://schemas.microsoft.com/office/drawing/2014/main" id="{5542732D-3550-39E6-3BEF-2C09FC239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2" t="8701" r="7275" b="4762"/>
          <a:stretch/>
        </p:blipFill>
        <p:spPr bwMode="auto">
          <a:xfrm>
            <a:off x="834396" y="2331980"/>
            <a:ext cx="4042281" cy="219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06D435-B0B7-DC00-8B7D-DC691B2E0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6" t="15050" r="10979" b="7584"/>
          <a:stretch/>
        </p:blipFill>
        <p:spPr bwMode="auto">
          <a:xfrm>
            <a:off x="7711126" y="2581033"/>
            <a:ext cx="4128047" cy="2197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2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25A4-C5A9-A963-166C-34B629BB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Gardons le contact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DADD93-B742-44F8-B38D-6B289017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072618"/>
            <a:ext cx="10515600" cy="4785382"/>
          </a:xfrm>
        </p:spPr>
        <p:txBody>
          <a:bodyPr/>
          <a:lstStyle/>
          <a:p>
            <a:pPr marL="0" indent="0">
              <a:buNone/>
            </a:pPr>
            <a:r>
              <a:rPr lang="fr-FR" i="0" dirty="0"/>
              <a:t>Animateurs territoriaux pour la Wallonie:</a:t>
            </a:r>
          </a:p>
          <a:p>
            <a:pPr marL="0" indent="0">
              <a:buNone/>
            </a:pPr>
            <a:endParaRPr lang="fr-FR" i="0" dirty="0"/>
          </a:p>
          <a:p>
            <a:pPr marL="0" indent="0">
              <a:buNone/>
            </a:pPr>
            <a:r>
              <a:rPr lang="fr-FR" i="0" dirty="0"/>
              <a:t>Avenue Jean Mermoz, 30</a:t>
            </a:r>
          </a:p>
          <a:p>
            <a:pPr marL="0" indent="0">
              <a:buNone/>
            </a:pPr>
            <a:r>
              <a:rPr lang="fr-FR" i="0" dirty="0"/>
              <a:t>6041 GOSSELIES</a:t>
            </a:r>
          </a:p>
          <a:p>
            <a:pPr marL="0" indent="0">
              <a:buNone/>
            </a:pPr>
            <a:r>
              <a:rPr lang="fr-FR" i="0" dirty="0"/>
              <a:t>Tél: 071/20.98.20</a:t>
            </a:r>
          </a:p>
          <a:p>
            <a:pPr marL="0" indent="0">
              <a:buNone/>
            </a:pPr>
            <a:r>
              <a:rPr lang="fr-FR" i="0" dirty="0"/>
              <a:t>Courriel: 		</a:t>
            </a:r>
            <a:r>
              <a:rPr lang="fr-FR" i="0" dirty="0">
                <a:hlinkClick r:id="rId3"/>
              </a:rPr>
              <a:t>info@interreg-fwvl-wallonie.eu</a:t>
            </a:r>
            <a:endParaRPr lang="fr-FR" i="0" dirty="0"/>
          </a:p>
          <a:p>
            <a:pPr marL="0" indent="0">
              <a:buNone/>
            </a:pPr>
            <a:endParaRPr lang="fr-FR" i="0" dirty="0"/>
          </a:p>
        </p:txBody>
      </p:sp>
    </p:spTree>
    <p:extLst>
      <p:ext uri="{BB962C8B-B14F-4D97-AF65-F5344CB8AC3E}">
        <p14:creationId xmlns:p14="http://schemas.microsoft.com/office/powerpoint/2010/main" val="15995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75905F-3F01-A046-2A26-E9BFDA9D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872" y="2273130"/>
            <a:ext cx="8765380" cy="26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3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7000">
        <p159:morph option="byObject"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F1A77D-A267-A247-3AA5-490775949F93}"/>
              </a:ext>
            </a:extLst>
          </p:cNvPr>
          <p:cNvCxnSpPr>
            <a:cxnSpLocks/>
          </p:cNvCxnSpPr>
          <p:nvPr/>
        </p:nvCxnSpPr>
        <p:spPr>
          <a:xfrm flipH="1" flipV="1">
            <a:off x="10808340" y="4072040"/>
            <a:ext cx="1383660" cy="127002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1F061A49-8F58-DD19-7AAD-6BA23935F6A0}"/>
              </a:ext>
            </a:extLst>
          </p:cNvPr>
          <p:cNvGraphicFramePr/>
          <p:nvPr/>
        </p:nvGraphicFramePr>
        <p:xfrm>
          <a:off x="-384720" y="-603448"/>
          <a:ext cx="12589973" cy="785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421E32-CC86-425A-8972-E715600AB3AB}"/>
              </a:ext>
            </a:extLst>
          </p:cNvPr>
          <p:cNvSpPr/>
          <p:nvPr/>
        </p:nvSpPr>
        <p:spPr>
          <a:xfrm rot="10800000">
            <a:off x="8256240" y="0"/>
            <a:ext cx="3935760" cy="32676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944579-0676-A219-30CC-430465CFEC2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0224120" y="0"/>
            <a:ext cx="1967880" cy="1633816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9074B2EB-81EF-2927-53A5-701BC3144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5935157"/>
            <a:ext cx="2261037" cy="4636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C2D995-BB62-D0F3-397C-EAA50D0D998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315819"/>
            <a:ext cx="1932823" cy="1640121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919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E67ADD-2FDA-1A45-B54C-48A60291C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7E67ADD-2FDA-1A45-B54C-48A60291C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graphicEl>
                                              <a:dgm id="{77E67ADD-2FDA-1A45-B54C-48A60291C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B75570-86ED-D940-885A-52FB23406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>
                                            <p:graphicEl>
                                              <a:dgm id="{D3B75570-86ED-D940-885A-52FB23406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3CDB9C-8710-034E-A2C5-C4709190F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803CDB9C-8710-034E-A2C5-C4709190F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803CDB9C-8710-034E-A2C5-C4709190F4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F0C0DA-0D84-8F43-8D71-075971643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67F0C0DA-0D84-8F43-8D71-075971643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67F0C0DA-0D84-8F43-8D71-075971643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1164B6-68EB-6640-8DC6-57F38E43F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471164B6-68EB-6640-8DC6-57F38E43F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471164B6-68EB-6640-8DC6-57F38E43F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973A6E-B674-0F4D-8770-B831AB12C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9F973A6E-B674-0F4D-8770-B831AB12C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9F973A6E-B674-0F4D-8770-B831AB12C5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03298E-C3F3-4C4D-94DA-10C493DED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FF03298E-C3F3-4C4D-94DA-10C493DED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FF03298E-C3F3-4C4D-94DA-10C493DED7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5A2532-CDA5-2B4F-8269-4A9187651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D65A2532-CDA5-2B4F-8269-4A9187651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D65A2532-CDA5-2B4F-8269-4A9187651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79C1AF8-9465-7C40-8D17-8765B6DA9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279C1AF8-9465-7C40-8D17-8765B6DA9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279C1AF8-9465-7C40-8D17-8765B6DA9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720643-8A86-6E47-A80E-F89AE6144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58720643-8A86-6E47-A80E-F89AE6144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dgm id="{58720643-8A86-6E47-A80E-F89AE6144A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A12FB0-E047-914B-9EF0-0ED79515D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A9A12FB0-E047-914B-9EF0-0ED79515D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A9A12FB0-E047-914B-9EF0-0ED79515D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63EC04-17ED-D14B-AB41-3A386B0F2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dgm id="{FB63EC04-17ED-D14B-AB41-3A386B0F2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FB63EC04-17ED-D14B-AB41-3A386B0F2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EDEAF3-1705-3A48-929B-151D4BD76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8EEDEAF3-1705-3A48-929B-151D4BD76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>
                                            <p:graphicEl>
                                              <a:dgm id="{8EEDEAF3-1705-3A48-929B-151D4BD767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D207B9-2320-E742-B9A4-5D3B15EAB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2ED207B9-2320-E742-B9A4-5D3B15EAB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">
                                            <p:graphicEl>
                                              <a:dgm id="{2ED207B9-2320-E742-B9A4-5D3B15EAB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1F0CF4-BF07-0545-967E-558A9B0E2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">
                                            <p:graphicEl>
                                              <a:dgm id="{021F0CF4-BF07-0545-967E-558A9B0E2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">
                                            <p:graphicEl>
                                              <a:dgm id="{021F0CF4-BF07-0545-967E-558A9B0E2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F93106-8809-664F-929A-66ED13CA7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>
                                            <p:graphicEl>
                                              <a:dgm id="{8BF93106-8809-664F-929A-66ED13CA7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>
                                            <p:graphicEl>
                                              <a:dgm id="{8BF93106-8809-664F-929A-66ED13CA71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ACF4D4-10E4-B34B-B8A0-A6D0129B6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">
                                            <p:graphicEl>
                                              <a:dgm id="{85ACF4D4-10E4-B34B-B8A0-A6D0129B6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">
                                            <p:graphicEl>
                                              <a:dgm id="{85ACF4D4-10E4-B34B-B8A0-A6D0129B6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6588CA0-F63D-0541-AE2B-2A58BD293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dgm id="{06588CA0-F63D-0541-AE2B-2A58BD293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">
                                            <p:graphicEl>
                                              <a:dgm id="{06588CA0-F63D-0541-AE2B-2A58BD293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57FB23-1F89-A046-A191-6B25F9872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>
                                            <p:graphicEl>
                                              <a:dgm id="{9B57FB23-1F89-A046-A191-6B25F9872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">
                                            <p:graphicEl>
                                              <a:dgm id="{9B57FB23-1F89-A046-A191-6B25F9872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86CCAB-C082-DA48-A211-0A090F3B1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">
                                            <p:graphicEl>
                                              <a:dgm id="{C086CCAB-C082-DA48-A211-0A090F3B1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">
                                            <p:graphicEl>
                                              <a:dgm id="{C086CCAB-C082-DA48-A211-0A090F3B1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B6EED2-05BB-BA42-B734-F107986C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">
                                            <p:graphicEl>
                                              <a:dgm id="{38B6EED2-05BB-BA42-B734-F107986C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">
                                            <p:graphicEl>
                                              <a:dgm id="{38B6EED2-05BB-BA42-B734-F107986CC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E6154A-7815-6E4D-93E0-5ED30986C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">
                                            <p:graphicEl>
                                              <a:dgm id="{4DE6154A-7815-6E4D-93E0-5ED30986C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">
                                            <p:graphicEl>
                                              <a:dgm id="{4DE6154A-7815-6E4D-93E0-5ED30986C3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6ED0757-9EAF-469B-4F29-26510136B50B}"/>
              </a:ext>
            </a:extLst>
          </p:cNvPr>
          <p:cNvSpPr/>
          <p:nvPr/>
        </p:nvSpPr>
        <p:spPr>
          <a:xfrm rot="10800000">
            <a:off x="10410092" y="0"/>
            <a:ext cx="1781908" cy="1652954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E7FDDB8-43CD-3FAA-3E15-5E5219C0774F}"/>
              </a:ext>
            </a:extLst>
          </p:cNvPr>
          <p:cNvSpPr/>
          <p:nvPr/>
        </p:nvSpPr>
        <p:spPr>
          <a:xfrm rot="13377873">
            <a:off x="8125762" y="575283"/>
            <a:ext cx="5235983" cy="1391928"/>
          </a:xfrm>
          <a:custGeom>
            <a:avLst/>
            <a:gdLst>
              <a:gd name="connsiteX0" fmla="*/ 0 w 4786607"/>
              <a:gd name="connsiteY0" fmla="*/ 928468 h 928468"/>
              <a:gd name="connsiteX1" fmla="*/ 232117 w 4786607"/>
              <a:gd name="connsiteY1" fmla="*/ 0 h 928468"/>
              <a:gd name="connsiteX2" fmla="*/ 4786607 w 4786607"/>
              <a:gd name="connsiteY2" fmla="*/ 0 h 928468"/>
              <a:gd name="connsiteX3" fmla="*/ 4554490 w 4786607"/>
              <a:gd name="connsiteY3" fmla="*/ 928468 h 928468"/>
              <a:gd name="connsiteX4" fmla="*/ 0 w 4786607"/>
              <a:gd name="connsiteY4" fmla="*/ 928468 h 928468"/>
              <a:gd name="connsiteX0" fmla="*/ 0 w 4786607"/>
              <a:gd name="connsiteY0" fmla="*/ 928468 h 928468"/>
              <a:gd name="connsiteX1" fmla="*/ 232117 w 4786607"/>
              <a:gd name="connsiteY1" fmla="*/ 0 h 928468"/>
              <a:gd name="connsiteX2" fmla="*/ 4786607 w 4786607"/>
              <a:gd name="connsiteY2" fmla="*/ 0 h 928468"/>
              <a:gd name="connsiteX3" fmla="*/ 4009297 w 4786607"/>
              <a:gd name="connsiteY3" fmla="*/ 724950 h 928468"/>
              <a:gd name="connsiteX4" fmla="*/ 0 w 4786607"/>
              <a:gd name="connsiteY4" fmla="*/ 928468 h 928468"/>
              <a:gd name="connsiteX0" fmla="*/ 0 w 4668020"/>
              <a:gd name="connsiteY0" fmla="*/ 952590 h 952590"/>
              <a:gd name="connsiteX1" fmla="*/ 232117 w 4668020"/>
              <a:gd name="connsiteY1" fmla="*/ 24122 h 952590"/>
              <a:gd name="connsiteX2" fmla="*/ 4668020 w 4668020"/>
              <a:gd name="connsiteY2" fmla="*/ 0 h 952590"/>
              <a:gd name="connsiteX3" fmla="*/ 4009297 w 4668020"/>
              <a:gd name="connsiteY3" fmla="*/ 749072 h 952590"/>
              <a:gd name="connsiteX4" fmla="*/ 0 w 4668020"/>
              <a:gd name="connsiteY4" fmla="*/ 952590 h 952590"/>
              <a:gd name="connsiteX0" fmla="*/ 0 w 4668020"/>
              <a:gd name="connsiteY0" fmla="*/ 952590 h 952590"/>
              <a:gd name="connsiteX1" fmla="*/ 232117 w 4668020"/>
              <a:gd name="connsiteY1" fmla="*/ 24122 h 952590"/>
              <a:gd name="connsiteX2" fmla="*/ 4668020 w 4668020"/>
              <a:gd name="connsiteY2" fmla="*/ 0 h 952590"/>
              <a:gd name="connsiteX3" fmla="*/ 3663881 w 4668020"/>
              <a:gd name="connsiteY3" fmla="*/ 945822 h 952590"/>
              <a:gd name="connsiteX4" fmla="*/ 0 w 4668020"/>
              <a:gd name="connsiteY4" fmla="*/ 952590 h 952590"/>
              <a:gd name="connsiteX0" fmla="*/ 0 w 4668020"/>
              <a:gd name="connsiteY0" fmla="*/ 952589 h 952589"/>
              <a:gd name="connsiteX1" fmla="*/ 232117 w 4668020"/>
              <a:gd name="connsiteY1" fmla="*/ 24121 h 952589"/>
              <a:gd name="connsiteX2" fmla="*/ 4668020 w 4668020"/>
              <a:gd name="connsiteY2" fmla="*/ 0 h 952589"/>
              <a:gd name="connsiteX3" fmla="*/ 3663881 w 4668020"/>
              <a:gd name="connsiteY3" fmla="*/ 945821 h 952589"/>
              <a:gd name="connsiteX4" fmla="*/ 0 w 4668020"/>
              <a:gd name="connsiteY4" fmla="*/ 952589 h 952589"/>
              <a:gd name="connsiteX0" fmla="*/ 982462 w 4435903"/>
              <a:gd name="connsiteY0" fmla="*/ 945987 h 945987"/>
              <a:gd name="connsiteX1" fmla="*/ 0 w 4435903"/>
              <a:gd name="connsiteY1" fmla="*/ 24121 h 945987"/>
              <a:gd name="connsiteX2" fmla="*/ 4435903 w 4435903"/>
              <a:gd name="connsiteY2" fmla="*/ 0 h 945987"/>
              <a:gd name="connsiteX3" fmla="*/ 3431764 w 4435903"/>
              <a:gd name="connsiteY3" fmla="*/ 945821 h 945987"/>
              <a:gd name="connsiteX4" fmla="*/ 982462 w 4435903"/>
              <a:gd name="connsiteY4" fmla="*/ 945987 h 945987"/>
              <a:gd name="connsiteX0" fmla="*/ 906667 w 4360108"/>
              <a:gd name="connsiteY0" fmla="*/ 954010 h 954010"/>
              <a:gd name="connsiteX1" fmla="*/ 0 w 4360108"/>
              <a:gd name="connsiteY1" fmla="*/ 0 h 954010"/>
              <a:gd name="connsiteX2" fmla="*/ 4360108 w 4360108"/>
              <a:gd name="connsiteY2" fmla="*/ 8023 h 954010"/>
              <a:gd name="connsiteX3" fmla="*/ 3355969 w 4360108"/>
              <a:gd name="connsiteY3" fmla="*/ 953844 h 954010"/>
              <a:gd name="connsiteX4" fmla="*/ 906667 w 4360108"/>
              <a:gd name="connsiteY4" fmla="*/ 954010 h 954010"/>
              <a:gd name="connsiteX0" fmla="*/ 863875 w 4317316"/>
              <a:gd name="connsiteY0" fmla="*/ 945987 h 945987"/>
              <a:gd name="connsiteX1" fmla="*/ 0 w 4317316"/>
              <a:gd name="connsiteY1" fmla="*/ 48244 h 945987"/>
              <a:gd name="connsiteX2" fmla="*/ 4317316 w 4317316"/>
              <a:gd name="connsiteY2" fmla="*/ 0 h 945987"/>
              <a:gd name="connsiteX3" fmla="*/ 3313177 w 4317316"/>
              <a:gd name="connsiteY3" fmla="*/ 945821 h 945987"/>
              <a:gd name="connsiteX4" fmla="*/ 863875 w 4317316"/>
              <a:gd name="connsiteY4" fmla="*/ 945987 h 945987"/>
              <a:gd name="connsiteX0" fmla="*/ 853581 w 4307022"/>
              <a:gd name="connsiteY0" fmla="*/ 945987 h 945987"/>
              <a:gd name="connsiteX1" fmla="*/ 0 w 4307022"/>
              <a:gd name="connsiteY1" fmla="*/ 38657 h 945987"/>
              <a:gd name="connsiteX2" fmla="*/ 4307022 w 4307022"/>
              <a:gd name="connsiteY2" fmla="*/ 0 h 945987"/>
              <a:gd name="connsiteX3" fmla="*/ 3302883 w 4307022"/>
              <a:gd name="connsiteY3" fmla="*/ 945821 h 945987"/>
              <a:gd name="connsiteX4" fmla="*/ 853581 w 4307022"/>
              <a:gd name="connsiteY4" fmla="*/ 945987 h 945987"/>
              <a:gd name="connsiteX0" fmla="*/ 853581 w 4793982"/>
              <a:gd name="connsiteY0" fmla="*/ 907330 h 907330"/>
              <a:gd name="connsiteX1" fmla="*/ 0 w 4793982"/>
              <a:gd name="connsiteY1" fmla="*/ 0 h 907330"/>
              <a:gd name="connsiteX2" fmla="*/ 4793982 w 4793982"/>
              <a:gd name="connsiteY2" fmla="*/ 59098 h 907330"/>
              <a:gd name="connsiteX3" fmla="*/ 3302883 w 4793982"/>
              <a:gd name="connsiteY3" fmla="*/ 907164 h 907330"/>
              <a:gd name="connsiteX4" fmla="*/ 853581 w 4793982"/>
              <a:gd name="connsiteY4" fmla="*/ 907330 h 907330"/>
              <a:gd name="connsiteX0" fmla="*/ 1300729 w 5241130"/>
              <a:gd name="connsiteY0" fmla="*/ 848232 h 848232"/>
              <a:gd name="connsiteX1" fmla="*/ 0 w 5241130"/>
              <a:gd name="connsiteY1" fmla="*/ 12559 h 848232"/>
              <a:gd name="connsiteX2" fmla="*/ 5241130 w 5241130"/>
              <a:gd name="connsiteY2" fmla="*/ 0 h 848232"/>
              <a:gd name="connsiteX3" fmla="*/ 3750031 w 5241130"/>
              <a:gd name="connsiteY3" fmla="*/ 848066 h 848232"/>
              <a:gd name="connsiteX4" fmla="*/ 1300729 w 5241130"/>
              <a:gd name="connsiteY4" fmla="*/ 848232 h 848232"/>
              <a:gd name="connsiteX0" fmla="*/ 1295582 w 5235983"/>
              <a:gd name="connsiteY0" fmla="*/ 848232 h 848232"/>
              <a:gd name="connsiteX1" fmla="*/ 0 w 5235983"/>
              <a:gd name="connsiteY1" fmla="*/ 9638 h 848232"/>
              <a:gd name="connsiteX2" fmla="*/ 5235983 w 5235983"/>
              <a:gd name="connsiteY2" fmla="*/ 0 h 848232"/>
              <a:gd name="connsiteX3" fmla="*/ 3744884 w 5235983"/>
              <a:gd name="connsiteY3" fmla="*/ 848066 h 848232"/>
              <a:gd name="connsiteX4" fmla="*/ 1295582 w 5235983"/>
              <a:gd name="connsiteY4" fmla="*/ 848232 h 8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983" h="848232">
                <a:moveTo>
                  <a:pt x="1295582" y="848232"/>
                </a:moveTo>
                <a:lnTo>
                  <a:pt x="0" y="9638"/>
                </a:lnTo>
                <a:lnTo>
                  <a:pt x="5235983" y="0"/>
                </a:lnTo>
                <a:lnTo>
                  <a:pt x="3744884" y="848066"/>
                </a:lnTo>
                <a:lnTo>
                  <a:pt x="1295582" y="8482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8631F9-A10C-E59B-312F-582EE22D1D5A}"/>
              </a:ext>
            </a:extLst>
          </p:cNvPr>
          <p:cNvCxnSpPr>
            <a:cxnSpLocks/>
            <a:stCxn id="12" idx="3"/>
            <a:endCxn id="12" idx="0"/>
          </p:cNvCxnSpPr>
          <p:nvPr/>
        </p:nvCxnSpPr>
        <p:spPr>
          <a:xfrm>
            <a:off x="10393267" y="-5872"/>
            <a:ext cx="1792525" cy="1669112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FD6F4C-CF8B-56F9-84FC-986C243050A3}"/>
              </a:ext>
            </a:extLst>
          </p:cNvPr>
          <p:cNvCxnSpPr>
            <a:cxnSpLocks/>
          </p:cNvCxnSpPr>
          <p:nvPr/>
        </p:nvCxnSpPr>
        <p:spPr>
          <a:xfrm flipH="1" flipV="1">
            <a:off x="10827826" y="4313170"/>
            <a:ext cx="1357966" cy="1245666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E1E7D0-2C74-1ADC-C68A-48CBCA3A63D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1161140"/>
            <a:ext cx="1417116" cy="1293672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31BAEEB-F681-C66D-51AF-2665F5F74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4" y="1065299"/>
            <a:ext cx="11035081" cy="37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F57005-FAD6-D62E-A8B6-428944E82A7E}"/>
              </a:ext>
            </a:extLst>
          </p:cNvPr>
          <p:cNvSpPr/>
          <p:nvPr/>
        </p:nvSpPr>
        <p:spPr>
          <a:xfrm>
            <a:off x="0" y="0"/>
            <a:ext cx="8525164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7A6DDC55-61B8-4146-7E89-C40EE5A21EC6}"/>
              </a:ext>
            </a:extLst>
          </p:cNvPr>
          <p:cNvSpPr txBox="1">
            <a:spLocks/>
          </p:cNvSpPr>
          <p:nvPr/>
        </p:nvSpPr>
        <p:spPr>
          <a:xfrm>
            <a:off x="453521" y="227317"/>
            <a:ext cx="11396733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Carte d’identité du programme Interreg VI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Identiteitskaart van het Interreg VI-programma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A42974-F336-8A0D-9848-3DCA5EEC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147"/>
            <a:ext cx="12342595" cy="60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23">
            <a:extLst>
              <a:ext uri="{FF2B5EF4-FFF2-40B4-BE49-F238E27FC236}">
                <a16:creationId xmlns:a16="http://schemas.microsoft.com/office/drawing/2014/main" id="{C08DE701-6B05-5DD2-05FC-8C39C0AF7066}"/>
              </a:ext>
            </a:extLst>
          </p:cNvPr>
          <p:cNvSpPr/>
          <p:nvPr/>
        </p:nvSpPr>
        <p:spPr>
          <a:xfrm>
            <a:off x="5592636" y="5650674"/>
            <a:ext cx="983650" cy="983590"/>
          </a:xfrm>
          <a:custGeom>
            <a:avLst/>
            <a:gdLst>
              <a:gd name="connsiteX0" fmla="*/ 491825 w 983650"/>
              <a:gd name="connsiteY0" fmla="*/ 0 h 983590"/>
              <a:gd name="connsiteX1" fmla="*/ 983650 w 983650"/>
              <a:gd name="connsiteY1" fmla="*/ 491795 h 983590"/>
              <a:gd name="connsiteX2" fmla="*/ 491825 w 983650"/>
              <a:gd name="connsiteY2" fmla="*/ 983590 h 983590"/>
              <a:gd name="connsiteX3" fmla="*/ 0 w 983650"/>
              <a:gd name="connsiteY3" fmla="*/ 491795 h 983590"/>
              <a:gd name="connsiteX4" fmla="*/ 491825 w 983650"/>
              <a:gd name="connsiteY4" fmla="*/ 0 h 98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650" h="983590">
                <a:moveTo>
                  <a:pt x="491825" y="0"/>
                </a:moveTo>
                <a:cubicBezTo>
                  <a:pt x="763319" y="0"/>
                  <a:pt x="983650" y="220313"/>
                  <a:pt x="983650" y="491795"/>
                </a:cubicBezTo>
                <a:cubicBezTo>
                  <a:pt x="983650" y="763278"/>
                  <a:pt x="763319" y="983590"/>
                  <a:pt x="491825" y="983590"/>
                </a:cubicBezTo>
                <a:cubicBezTo>
                  <a:pt x="220330" y="983590"/>
                  <a:pt x="0" y="763278"/>
                  <a:pt x="0" y="491795"/>
                </a:cubicBezTo>
                <a:cubicBezTo>
                  <a:pt x="0" y="220313"/>
                  <a:pt x="220330" y="0"/>
                  <a:pt x="491825" y="0"/>
                </a:cubicBezTo>
                <a:close/>
              </a:path>
            </a:pathLst>
          </a:custGeom>
          <a:solidFill>
            <a:srgbClr val="0E6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D1BE282-BEF6-B1B7-297A-CC7E8C30DC45}"/>
              </a:ext>
            </a:extLst>
          </p:cNvPr>
          <p:cNvSpPr/>
          <p:nvPr/>
        </p:nvSpPr>
        <p:spPr>
          <a:xfrm>
            <a:off x="1772144" y="368841"/>
            <a:ext cx="983542" cy="983637"/>
          </a:xfrm>
          <a:custGeom>
            <a:avLst/>
            <a:gdLst>
              <a:gd name="connsiteX0" fmla="*/ 491825 w 983542"/>
              <a:gd name="connsiteY0" fmla="*/ 0 h 983637"/>
              <a:gd name="connsiteX1" fmla="*/ 983542 w 983542"/>
              <a:gd name="connsiteY1" fmla="*/ 491819 h 983637"/>
              <a:gd name="connsiteX2" fmla="*/ 491825 w 983542"/>
              <a:gd name="connsiteY2" fmla="*/ 983637 h 983637"/>
              <a:gd name="connsiteX3" fmla="*/ 0 w 983542"/>
              <a:gd name="connsiteY3" fmla="*/ 491819 h 983637"/>
              <a:gd name="connsiteX4" fmla="*/ 491825 w 983542"/>
              <a:gd name="connsiteY4" fmla="*/ 0 h 9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542" h="983637">
                <a:moveTo>
                  <a:pt x="491825" y="0"/>
                </a:moveTo>
                <a:cubicBezTo>
                  <a:pt x="761578" y="0"/>
                  <a:pt x="983542" y="220309"/>
                  <a:pt x="983542" y="491819"/>
                </a:cubicBezTo>
                <a:cubicBezTo>
                  <a:pt x="983542" y="763328"/>
                  <a:pt x="763320" y="983637"/>
                  <a:pt x="491825" y="983637"/>
                </a:cubicBezTo>
                <a:cubicBezTo>
                  <a:pt x="220222" y="983637"/>
                  <a:pt x="0" y="763328"/>
                  <a:pt x="0" y="491819"/>
                </a:cubicBezTo>
                <a:cubicBezTo>
                  <a:pt x="0" y="220309"/>
                  <a:pt x="220222" y="0"/>
                  <a:pt x="491825" y="0"/>
                </a:cubicBezTo>
                <a:close/>
              </a:path>
            </a:pathLst>
          </a:custGeom>
          <a:solidFill>
            <a:srgbClr val="2CB3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30506D-12BE-2AF6-5C17-0055AA690A60}"/>
              </a:ext>
            </a:extLst>
          </p:cNvPr>
          <p:cNvSpPr/>
          <p:nvPr/>
        </p:nvSpPr>
        <p:spPr>
          <a:xfrm>
            <a:off x="1085678" y="860659"/>
            <a:ext cx="2351357" cy="2395726"/>
          </a:xfrm>
          <a:custGeom>
            <a:avLst/>
            <a:gdLst>
              <a:gd name="connsiteX0" fmla="*/ 1767328 w 2351357"/>
              <a:gd name="connsiteY0" fmla="*/ 2393988 h 2395726"/>
              <a:gd name="connsiteX1" fmla="*/ 1768490 w 2351357"/>
              <a:gd name="connsiteY1" fmla="*/ 2393988 h 2395726"/>
              <a:gd name="connsiteX2" fmla="*/ 1767328 w 2351357"/>
              <a:gd name="connsiteY2" fmla="*/ 2395726 h 2395726"/>
              <a:gd name="connsiteX3" fmla="*/ 1767328 w 2351357"/>
              <a:gd name="connsiteY3" fmla="*/ 0 h 2395726"/>
              <a:gd name="connsiteX4" fmla="*/ 1967193 w 2351357"/>
              <a:gd name="connsiteY4" fmla="*/ 0 h 2395726"/>
              <a:gd name="connsiteX5" fmla="*/ 2351357 w 2351357"/>
              <a:gd name="connsiteY5" fmla="*/ 1195256 h 2395726"/>
              <a:gd name="connsiteX6" fmla="*/ 1967193 w 2351357"/>
              <a:gd name="connsiteY6" fmla="*/ 2393988 h 2395726"/>
              <a:gd name="connsiteX7" fmla="*/ 1768490 w 2351357"/>
              <a:gd name="connsiteY7" fmla="*/ 2393988 h 2395726"/>
              <a:gd name="connsiteX8" fmla="*/ 1843071 w 2351357"/>
              <a:gd name="connsiteY8" fmla="*/ 2282456 h 2395726"/>
              <a:gd name="connsiteX9" fmla="*/ 2137884 w 2351357"/>
              <a:gd name="connsiteY9" fmla="*/ 1193518 h 2395726"/>
              <a:gd name="connsiteX10" fmla="*/ 1767328 w 2351357"/>
              <a:gd name="connsiteY10" fmla="*/ 0 h 2395726"/>
              <a:gd name="connsiteX11" fmla="*/ 384164 w 2351357"/>
              <a:gd name="connsiteY11" fmla="*/ 0 h 2395726"/>
              <a:gd name="connsiteX12" fmla="*/ 587404 w 2351357"/>
              <a:gd name="connsiteY12" fmla="*/ 0 h 2395726"/>
              <a:gd name="connsiteX13" fmla="*/ 216847 w 2351357"/>
              <a:gd name="connsiteY13" fmla="*/ 1202074 h 2395726"/>
              <a:gd name="connsiteX14" fmla="*/ 587404 w 2351357"/>
              <a:gd name="connsiteY14" fmla="*/ 2395726 h 2395726"/>
              <a:gd name="connsiteX15" fmla="*/ 384164 w 2351357"/>
              <a:gd name="connsiteY15" fmla="*/ 2395726 h 2395726"/>
              <a:gd name="connsiteX16" fmla="*/ 0 w 2351357"/>
              <a:gd name="connsiteY16" fmla="*/ 1202074 h 2395726"/>
              <a:gd name="connsiteX17" fmla="*/ 384164 w 2351357"/>
              <a:gd name="connsiteY17" fmla="*/ 0 h 239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51357" h="2395726">
                <a:moveTo>
                  <a:pt x="1767328" y="2393988"/>
                </a:moveTo>
                <a:lnTo>
                  <a:pt x="1768490" y="2393988"/>
                </a:lnTo>
                <a:lnTo>
                  <a:pt x="1767328" y="2395726"/>
                </a:lnTo>
                <a:close/>
                <a:moveTo>
                  <a:pt x="1767328" y="0"/>
                </a:moveTo>
                <a:lnTo>
                  <a:pt x="1967193" y="0"/>
                </a:lnTo>
                <a:cubicBezTo>
                  <a:pt x="2154975" y="240762"/>
                  <a:pt x="2351357" y="616410"/>
                  <a:pt x="2351357" y="1195256"/>
                </a:cubicBezTo>
                <a:cubicBezTo>
                  <a:pt x="2351357" y="1770760"/>
                  <a:pt x="2154975" y="2144670"/>
                  <a:pt x="1967193" y="2393988"/>
                </a:cubicBezTo>
                <a:lnTo>
                  <a:pt x="1768490" y="2393988"/>
                </a:lnTo>
                <a:lnTo>
                  <a:pt x="1843071" y="2282456"/>
                </a:lnTo>
                <a:cubicBezTo>
                  <a:pt x="2013700" y="2007558"/>
                  <a:pt x="2137884" y="1656728"/>
                  <a:pt x="2137884" y="1193518"/>
                </a:cubicBezTo>
                <a:cubicBezTo>
                  <a:pt x="2137884" y="667611"/>
                  <a:pt x="1979059" y="291962"/>
                  <a:pt x="1767328" y="0"/>
                </a:cubicBezTo>
                <a:close/>
                <a:moveTo>
                  <a:pt x="384164" y="0"/>
                </a:moveTo>
                <a:lnTo>
                  <a:pt x="587404" y="0"/>
                </a:lnTo>
                <a:cubicBezTo>
                  <a:pt x="372298" y="288487"/>
                  <a:pt x="216847" y="669349"/>
                  <a:pt x="216847" y="1202074"/>
                </a:cubicBezTo>
                <a:cubicBezTo>
                  <a:pt x="216847" y="1724639"/>
                  <a:pt x="379048" y="2102025"/>
                  <a:pt x="587404" y="2395726"/>
                </a:cubicBezTo>
                <a:lnTo>
                  <a:pt x="384164" y="2395726"/>
                </a:lnTo>
                <a:cubicBezTo>
                  <a:pt x="199757" y="2151488"/>
                  <a:pt x="0" y="1775840"/>
                  <a:pt x="0" y="1202074"/>
                </a:cubicBezTo>
                <a:cubicBezTo>
                  <a:pt x="3375" y="623228"/>
                  <a:pt x="199757" y="247580"/>
                  <a:pt x="384164" y="0"/>
                </a:cubicBezTo>
                <a:close/>
              </a:path>
            </a:pathLst>
          </a:custGeom>
          <a:solidFill>
            <a:srgbClr val="2CB3A5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5118A4E4-D8D6-8942-90A2-F92AC7C7CC56}"/>
              </a:ext>
            </a:extLst>
          </p:cNvPr>
          <p:cNvSpPr txBox="1"/>
          <p:nvPr/>
        </p:nvSpPr>
        <p:spPr>
          <a:xfrm>
            <a:off x="1446381" y="1548910"/>
            <a:ext cx="1683450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Une Europe plus intelligente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79485B3C-6DC0-126D-05F8-0D876F2E666B}"/>
              </a:ext>
            </a:extLst>
          </p:cNvPr>
          <p:cNvSpPr txBox="1"/>
          <p:nvPr/>
        </p:nvSpPr>
        <p:spPr>
          <a:xfrm>
            <a:off x="1856437" y="2840886"/>
            <a:ext cx="80983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B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5C561A-9F2C-D3B8-591B-F0D0B25B43FE}"/>
              </a:ext>
            </a:extLst>
          </p:cNvPr>
          <p:cNvSpPr/>
          <p:nvPr/>
        </p:nvSpPr>
        <p:spPr>
          <a:xfrm>
            <a:off x="4330052" y="2766290"/>
            <a:ext cx="983650" cy="983590"/>
          </a:xfrm>
          <a:custGeom>
            <a:avLst/>
            <a:gdLst>
              <a:gd name="connsiteX0" fmla="*/ 491825 w 983650"/>
              <a:gd name="connsiteY0" fmla="*/ 0 h 983590"/>
              <a:gd name="connsiteX1" fmla="*/ 983650 w 983650"/>
              <a:gd name="connsiteY1" fmla="*/ 491795 h 983590"/>
              <a:gd name="connsiteX2" fmla="*/ 491825 w 983650"/>
              <a:gd name="connsiteY2" fmla="*/ 983590 h 983590"/>
              <a:gd name="connsiteX3" fmla="*/ 0 w 983650"/>
              <a:gd name="connsiteY3" fmla="*/ 491795 h 983590"/>
              <a:gd name="connsiteX4" fmla="*/ 491825 w 983650"/>
              <a:gd name="connsiteY4" fmla="*/ 0 h 98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650" h="983590">
                <a:moveTo>
                  <a:pt x="491825" y="0"/>
                </a:moveTo>
                <a:cubicBezTo>
                  <a:pt x="763319" y="0"/>
                  <a:pt x="983650" y="220313"/>
                  <a:pt x="983650" y="491795"/>
                </a:cubicBezTo>
                <a:cubicBezTo>
                  <a:pt x="983650" y="763278"/>
                  <a:pt x="763319" y="983590"/>
                  <a:pt x="491825" y="983590"/>
                </a:cubicBezTo>
                <a:cubicBezTo>
                  <a:pt x="220330" y="983590"/>
                  <a:pt x="0" y="763278"/>
                  <a:pt x="0" y="491795"/>
                </a:cubicBezTo>
                <a:cubicBezTo>
                  <a:pt x="0" y="220313"/>
                  <a:pt x="220330" y="0"/>
                  <a:pt x="491825" y="0"/>
                </a:cubicBezTo>
                <a:close/>
              </a:path>
            </a:pathLst>
          </a:custGeom>
          <a:solidFill>
            <a:srgbClr val="99C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FEB303-F646-2222-5D94-48874E5DF4FB}"/>
              </a:ext>
            </a:extLst>
          </p:cNvPr>
          <p:cNvSpPr/>
          <p:nvPr/>
        </p:nvSpPr>
        <p:spPr>
          <a:xfrm>
            <a:off x="3647070" y="864042"/>
            <a:ext cx="2351355" cy="2395780"/>
          </a:xfrm>
          <a:custGeom>
            <a:avLst/>
            <a:gdLst>
              <a:gd name="connsiteX0" fmla="*/ 384164 w 2351355"/>
              <a:gd name="connsiteY0" fmla="*/ 1737 h 2395780"/>
              <a:gd name="connsiteX1" fmla="*/ 582868 w 2351355"/>
              <a:gd name="connsiteY1" fmla="*/ 1737 h 2395780"/>
              <a:gd name="connsiteX2" fmla="*/ 508285 w 2351355"/>
              <a:gd name="connsiteY2" fmla="*/ 113298 h 2395780"/>
              <a:gd name="connsiteX3" fmla="*/ 213473 w 2351355"/>
              <a:gd name="connsiteY3" fmla="*/ 1202165 h 2395780"/>
              <a:gd name="connsiteX4" fmla="*/ 584029 w 2351355"/>
              <a:gd name="connsiteY4" fmla="*/ 2395780 h 2395780"/>
              <a:gd name="connsiteX5" fmla="*/ 384164 w 2351355"/>
              <a:gd name="connsiteY5" fmla="*/ 2395780 h 2395780"/>
              <a:gd name="connsiteX6" fmla="*/ 0 w 2351355"/>
              <a:gd name="connsiteY6" fmla="*/ 1200429 h 2395780"/>
              <a:gd name="connsiteX7" fmla="*/ 384164 w 2351355"/>
              <a:gd name="connsiteY7" fmla="*/ 1737 h 2395780"/>
              <a:gd name="connsiteX8" fmla="*/ 1763952 w 2351355"/>
              <a:gd name="connsiteY8" fmla="*/ 0 h 2395780"/>
              <a:gd name="connsiteX9" fmla="*/ 1967192 w 2351355"/>
              <a:gd name="connsiteY9" fmla="*/ 0 h 2395780"/>
              <a:gd name="connsiteX10" fmla="*/ 2351355 w 2351355"/>
              <a:gd name="connsiteY10" fmla="*/ 1193615 h 2395780"/>
              <a:gd name="connsiteX11" fmla="*/ 1967192 w 2351355"/>
              <a:gd name="connsiteY11" fmla="*/ 2395780 h 2395780"/>
              <a:gd name="connsiteX12" fmla="*/ 1763952 w 2351355"/>
              <a:gd name="connsiteY12" fmla="*/ 2395780 h 2395780"/>
              <a:gd name="connsiteX13" fmla="*/ 2134508 w 2351355"/>
              <a:gd name="connsiteY13" fmla="*/ 1193615 h 2395780"/>
              <a:gd name="connsiteX14" fmla="*/ 1763952 w 2351355"/>
              <a:gd name="connsiteY14" fmla="*/ 0 h 2395780"/>
              <a:gd name="connsiteX15" fmla="*/ 584029 w 2351355"/>
              <a:gd name="connsiteY15" fmla="*/ 0 h 2395780"/>
              <a:gd name="connsiteX16" fmla="*/ 584029 w 2351355"/>
              <a:gd name="connsiteY16" fmla="*/ 1737 h 2395780"/>
              <a:gd name="connsiteX17" fmla="*/ 582868 w 2351355"/>
              <a:gd name="connsiteY17" fmla="*/ 1737 h 23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51355" h="2395780">
                <a:moveTo>
                  <a:pt x="384164" y="1737"/>
                </a:moveTo>
                <a:lnTo>
                  <a:pt x="582868" y="1737"/>
                </a:lnTo>
                <a:lnTo>
                  <a:pt x="508285" y="113298"/>
                </a:lnTo>
                <a:cubicBezTo>
                  <a:pt x="337657" y="388242"/>
                  <a:pt x="213473" y="738995"/>
                  <a:pt x="213473" y="1202165"/>
                </a:cubicBezTo>
                <a:cubicBezTo>
                  <a:pt x="213473" y="1728029"/>
                  <a:pt x="372298" y="2103723"/>
                  <a:pt x="584029" y="2395780"/>
                </a:cubicBezTo>
                <a:lnTo>
                  <a:pt x="384164" y="2395780"/>
                </a:lnTo>
                <a:cubicBezTo>
                  <a:pt x="196382" y="2155026"/>
                  <a:pt x="0" y="1779333"/>
                  <a:pt x="0" y="1200429"/>
                </a:cubicBezTo>
                <a:cubicBezTo>
                  <a:pt x="0" y="624998"/>
                  <a:pt x="196382" y="251041"/>
                  <a:pt x="384164" y="1737"/>
                </a:cubicBezTo>
                <a:close/>
                <a:moveTo>
                  <a:pt x="1763952" y="0"/>
                </a:moveTo>
                <a:lnTo>
                  <a:pt x="1967192" y="0"/>
                </a:lnTo>
                <a:cubicBezTo>
                  <a:pt x="2151599" y="244228"/>
                  <a:pt x="2351355" y="619921"/>
                  <a:pt x="2351355" y="1193615"/>
                </a:cubicBezTo>
                <a:cubicBezTo>
                  <a:pt x="2347980" y="1772519"/>
                  <a:pt x="2151599" y="2148213"/>
                  <a:pt x="1967192" y="2395780"/>
                </a:cubicBezTo>
                <a:lnTo>
                  <a:pt x="1763952" y="2395780"/>
                </a:lnTo>
                <a:cubicBezTo>
                  <a:pt x="1979057" y="2107196"/>
                  <a:pt x="2134508" y="1726426"/>
                  <a:pt x="2134508" y="1193615"/>
                </a:cubicBezTo>
                <a:cubicBezTo>
                  <a:pt x="2134508" y="671091"/>
                  <a:pt x="1972308" y="293661"/>
                  <a:pt x="1763952" y="0"/>
                </a:cubicBezTo>
                <a:close/>
                <a:moveTo>
                  <a:pt x="584029" y="0"/>
                </a:moveTo>
                <a:lnTo>
                  <a:pt x="584029" y="1737"/>
                </a:lnTo>
                <a:lnTo>
                  <a:pt x="582868" y="1737"/>
                </a:lnTo>
                <a:close/>
              </a:path>
            </a:pathLst>
          </a:custGeom>
          <a:solidFill>
            <a:srgbClr val="99C33D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716DA135-BFEF-FBCE-C695-5A62D8D5115C}"/>
              </a:ext>
            </a:extLst>
          </p:cNvPr>
          <p:cNvSpPr txBox="1"/>
          <p:nvPr/>
        </p:nvSpPr>
        <p:spPr>
          <a:xfrm>
            <a:off x="4417828" y="448543"/>
            <a:ext cx="80983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C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C613A2-709F-A92F-1771-397EE868FF94}"/>
              </a:ext>
            </a:extLst>
          </p:cNvPr>
          <p:cNvSpPr/>
          <p:nvPr/>
        </p:nvSpPr>
        <p:spPr>
          <a:xfrm>
            <a:off x="2972830" y="3294139"/>
            <a:ext cx="983542" cy="983637"/>
          </a:xfrm>
          <a:custGeom>
            <a:avLst/>
            <a:gdLst>
              <a:gd name="connsiteX0" fmla="*/ 491826 w 983542"/>
              <a:gd name="connsiteY0" fmla="*/ 0 h 983637"/>
              <a:gd name="connsiteX1" fmla="*/ 983542 w 983542"/>
              <a:gd name="connsiteY1" fmla="*/ 491819 h 983637"/>
              <a:gd name="connsiteX2" fmla="*/ 491826 w 983542"/>
              <a:gd name="connsiteY2" fmla="*/ 983637 h 983637"/>
              <a:gd name="connsiteX3" fmla="*/ 0 w 983542"/>
              <a:gd name="connsiteY3" fmla="*/ 491819 h 983637"/>
              <a:gd name="connsiteX4" fmla="*/ 491826 w 983542"/>
              <a:gd name="connsiteY4" fmla="*/ 0 h 9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542" h="983637">
                <a:moveTo>
                  <a:pt x="491826" y="0"/>
                </a:moveTo>
                <a:cubicBezTo>
                  <a:pt x="763320" y="0"/>
                  <a:pt x="983542" y="220309"/>
                  <a:pt x="983542" y="491819"/>
                </a:cubicBezTo>
                <a:cubicBezTo>
                  <a:pt x="983542" y="763328"/>
                  <a:pt x="763320" y="983637"/>
                  <a:pt x="491826" y="983637"/>
                </a:cubicBezTo>
                <a:cubicBezTo>
                  <a:pt x="220331" y="983637"/>
                  <a:pt x="0" y="763328"/>
                  <a:pt x="0" y="491819"/>
                </a:cubicBezTo>
                <a:cubicBezTo>
                  <a:pt x="0" y="220309"/>
                  <a:pt x="220331" y="0"/>
                  <a:pt x="491826" y="0"/>
                </a:cubicBezTo>
                <a:close/>
              </a:path>
            </a:pathLst>
          </a:custGeom>
          <a:solidFill>
            <a:srgbClr val="D7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E4DBD-FFC2-7ECB-A34E-D07E6D86602A}"/>
              </a:ext>
            </a:extLst>
          </p:cNvPr>
          <p:cNvSpPr/>
          <p:nvPr/>
        </p:nvSpPr>
        <p:spPr>
          <a:xfrm>
            <a:off x="2288106" y="3785957"/>
            <a:ext cx="2351357" cy="2395726"/>
          </a:xfrm>
          <a:custGeom>
            <a:avLst/>
            <a:gdLst>
              <a:gd name="connsiteX0" fmla="*/ 1767328 w 2351357"/>
              <a:gd name="connsiteY0" fmla="*/ 2393988 h 2395726"/>
              <a:gd name="connsiteX1" fmla="*/ 1768490 w 2351357"/>
              <a:gd name="connsiteY1" fmla="*/ 2393988 h 2395726"/>
              <a:gd name="connsiteX2" fmla="*/ 1767328 w 2351357"/>
              <a:gd name="connsiteY2" fmla="*/ 2395726 h 2395726"/>
              <a:gd name="connsiteX3" fmla="*/ 1767328 w 2351357"/>
              <a:gd name="connsiteY3" fmla="*/ 0 h 2395726"/>
              <a:gd name="connsiteX4" fmla="*/ 1967193 w 2351357"/>
              <a:gd name="connsiteY4" fmla="*/ 0 h 2395726"/>
              <a:gd name="connsiteX5" fmla="*/ 2351357 w 2351357"/>
              <a:gd name="connsiteY5" fmla="*/ 1195256 h 2395726"/>
              <a:gd name="connsiteX6" fmla="*/ 1967193 w 2351357"/>
              <a:gd name="connsiteY6" fmla="*/ 2393988 h 2395726"/>
              <a:gd name="connsiteX7" fmla="*/ 1768490 w 2351357"/>
              <a:gd name="connsiteY7" fmla="*/ 2393988 h 2395726"/>
              <a:gd name="connsiteX8" fmla="*/ 1843072 w 2351357"/>
              <a:gd name="connsiteY8" fmla="*/ 2282456 h 2395726"/>
              <a:gd name="connsiteX9" fmla="*/ 2137884 w 2351357"/>
              <a:gd name="connsiteY9" fmla="*/ 1193518 h 2395726"/>
              <a:gd name="connsiteX10" fmla="*/ 1767328 w 2351357"/>
              <a:gd name="connsiteY10" fmla="*/ 0 h 2395726"/>
              <a:gd name="connsiteX11" fmla="*/ 384164 w 2351357"/>
              <a:gd name="connsiteY11" fmla="*/ 0 h 2395726"/>
              <a:gd name="connsiteX12" fmla="*/ 587404 w 2351357"/>
              <a:gd name="connsiteY12" fmla="*/ 0 h 2395726"/>
              <a:gd name="connsiteX13" fmla="*/ 216848 w 2351357"/>
              <a:gd name="connsiteY13" fmla="*/ 1202074 h 2395726"/>
              <a:gd name="connsiteX14" fmla="*/ 587404 w 2351357"/>
              <a:gd name="connsiteY14" fmla="*/ 2395726 h 2395726"/>
              <a:gd name="connsiteX15" fmla="*/ 384164 w 2351357"/>
              <a:gd name="connsiteY15" fmla="*/ 2395726 h 2395726"/>
              <a:gd name="connsiteX16" fmla="*/ 0 w 2351357"/>
              <a:gd name="connsiteY16" fmla="*/ 1202074 h 2395726"/>
              <a:gd name="connsiteX17" fmla="*/ 384164 w 2351357"/>
              <a:gd name="connsiteY17" fmla="*/ 0 h 239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51357" h="2395726">
                <a:moveTo>
                  <a:pt x="1767328" y="2393988"/>
                </a:moveTo>
                <a:lnTo>
                  <a:pt x="1768490" y="2393988"/>
                </a:lnTo>
                <a:lnTo>
                  <a:pt x="1767328" y="2395726"/>
                </a:lnTo>
                <a:close/>
                <a:moveTo>
                  <a:pt x="1767328" y="0"/>
                </a:moveTo>
                <a:lnTo>
                  <a:pt x="1967193" y="0"/>
                </a:lnTo>
                <a:cubicBezTo>
                  <a:pt x="2154975" y="240762"/>
                  <a:pt x="2351357" y="616410"/>
                  <a:pt x="2351357" y="1195256"/>
                </a:cubicBezTo>
                <a:cubicBezTo>
                  <a:pt x="2351357" y="1770760"/>
                  <a:pt x="2154975" y="2144670"/>
                  <a:pt x="1967193" y="2393988"/>
                </a:cubicBezTo>
                <a:lnTo>
                  <a:pt x="1768490" y="2393988"/>
                </a:lnTo>
                <a:lnTo>
                  <a:pt x="1843072" y="2282456"/>
                </a:lnTo>
                <a:cubicBezTo>
                  <a:pt x="2013700" y="2007558"/>
                  <a:pt x="2137884" y="1656728"/>
                  <a:pt x="2137884" y="1193518"/>
                </a:cubicBezTo>
                <a:cubicBezTo>
                  <a:pt x="2137884" y="667611"/>
                  <a:pt x="1979059" y="291962"/>
                  <a:pt x="1767328" y="0"/>
                </a:cubicBezTo>
                <a:close/>
                <a:moveTo>
                  <a:pt x="384164" y="0"/>
                </a:moveTo>
                <a:lnTo>
                  <a:pt x="587404" y="0"/>
                </a:lnTo>
                <a:cubicBezTo>
                  <a:pt x="372298" y="288487"/>
                  <a:pt x="216848" y="669349"/>
                  <a:pt x="216848" y="1202074"/>
                </a:cubicBezTo>
                <a:cubicBezTo>
                  <a:pt x="216848" y="1724639"/>
                  <a:pt x="379048" y="2102025"/>
                  <a:pt x="587404" y="2395726"/>
                </a:cubicBezTo>
                <a:lnTo>
                  <a:pt x="384164" y="2395726"/>
                </a:lnTo>
                <a:cubicBezTo>
                  <a:pt x="199757" y="2151488"/>
                  <a:pt x="0" y="1775840"/>
                  <a:pt x="0" y="1202074"/>
                </a:cubicBezTo>
                <a:cubicBezTo>
                  <a:pt x="3375" y="623228"/>
                  <a:pt x="199757" y="247580"/>
                  <a:pt x="384164" y="0"/>
                </a:cubicBezTo>
                <a:close/>
              </a:path>
            </a:pathLst>
          </a:custGeom>
          <a:solidFill>
            <a:srgbClr val="D74F4C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268C9B64-C520-7929-E887-2091C14758DB}"/>
              </a:ext>
            </a:extLst>
          </p:cNvPr>
          <p:cNvSpPr txBox="1"/>
          <p:nvPr/>
        </p:nvSpPr>
        <p:spPr>
          <a:xfrm>
            <a:off x="3058865" y="5766184"/>
            <a:ext cx="8098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4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E36FC5-5CF9-2358-C78F-04AE90FCE5F1}"/>
              </a:ext>
            </a:extLst>
          </p:cNvPr>
          <p:cNvSpPr/>
          <p:nvPr/>
        </p:nvSpPr>
        <p:spPr>
          <a:xfrm>
            <a:off x="4908780" y="3744995"/>
            <a:ext cx="2351363" cy="2395780"/>
          </a:xfrm>
          <a:custGeom>
            <a:avLst/>
            <a:gdLst>
              <a:gd name="connsiteX0" fmla="*/ 1173069 w 2351363"/>
              <a:gd name="connsiteY0" fmla="*/ 1902248 h 2395780"/>
              <a:gd name="connsiteX1" fmla="*/ 1252988 w 2351363"/>
              <a:gd name="connsiteY1" fmla="*/ 1910309 h 2395780"/>
              <a:gd name="connsiteX2" fmla="*/ 1093179 w 2351363"/>
              <a:gd name="connsiteY2" fmla="*/ 1910309 h 2395780"/>
              <a:gd name="connsiteX3" fmla="*/ 384165 w 2351363"/>
              <a:gd name="connsiteY3" fmla="*/ 1737 h 2395780"/>
              <a:gd name="connsiteX4" fmla="*/ 582958 w 2351363"/>
              <a:gd name="connsiteY4" fmla="*/ 1737 h 2395780"/>
              <a:gd name="connsiteX5" fmla="*/ 438231 w 2351363"/>
              <a:gd name="connsiteY5" fmla="*/ 235879 h 2395780"/>
              <a:gd name="connsiteX6" fmla="*/ 213473 w 2351363"/>
              <a:gd name="connsiteY6" fmla="*/ 1202165 h 2395780"/>
              <a:gd name="connsiteX7" fmla="*/ 584031 w 2351363"/>
              <a:gd name="connsiteY7" fmla="*/ 2395780 h 2395780"/>
              <a:gd name="connsiteX8" fmla="*/ 384165 w 2351363"/>
              <a:gd name="connsiteY8" fmla="*/ 2395780 h 2395780"/>
              <a:gd name="connsiteX9" fmla="*/ 0 w 2351363"/>
              <a:gd name="connsiteY9" fmla="*/ 1200429 h 2395780"/>
              <a:gd name="connsiteX10" fmla="*/ 384165 w 2351363"/>
              <a:gd name="connsiteY10" fmla="*/ 1737 h 2395780"/>
              <a:gd name="connsiteX11" fmla="*/ 1763958 w 2351363"/>
              <a:gd name="connsiteY11" fmla="*/ 0 h 2395780"/>
              <a:gd name="connsiteX12" fmla="*/ 1967198 w 2351363"/>
              <a:gd name="connsiteY12" fmla="*/ 0 h 2395780"/>
              <a:gd name="connsiteX13" fmla="*/ 2351363 w 2351363"/>
              <a:gd name="connsiteY13" fmla="*/ 1193615 h 2395780"/>
              <a:gd name="connsiteX14" fmla="*/ 1967198 w 2351363"/>
              <a:gd name="connsiteY14" fmla="*/ 2395780 h 2395780"/>
              <a:gd name="connsiteX15" fmla="*/ 1763958 w 2351363"/>
              <a:gd name="connsiteY15" fmla="*/ 2395780 h 2395780"/>
              <a:gd name="connsiteX16" fmla="*/ 2134515 w 2351363"/>
              <a:gd name="connsiteY16" fmla="*/ 1193615 h 2395780"/>
              <a:gd name="connsiteX17" fmla="*/ 1763958 w 2351363"/>
              <a:gd name="connsiteY17" fmla="*/ 0 h 2395780"/>
              <a:gd name="connsiteX18" fmla="*/ 584031 w 2351363"/>
              <a:gd name="connsiteY18" fmla="*/ 0 h 2395780"/>
              <a:gd name="connsiteX19" fmla="*/ 584031 w 2351363"/>
              <a:gd name="connsiteY19" fmla="*/ 1737 h 2395780"/>
              <a:gd name="connsiteX20" fmla="*/ 582958 w 2351363"/>
              <a:gd name="connsiteY20" fmla="*/ 1737 h 23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51363" h="2395780">
                <a:moveTo>
                  <a:pt x="1173069" y="1902248"/>
                </a:moveTo>
                <a:lnTo>
                  <a:pt x="1252988" y="1910309"/>
                </a:lnTo>
                <a:lnTo>
                  <a:pt x="1093179" y="1910309"/>
                </a:lnTo>
                <a:close/>
                <a:moveTo>
                  <a:pt x="384165" y="1737"/>
                </a:moveTo>
                <a:lnTo>
                  <a:pt x="582958" y="1737"/>
                </a:lnTo>
                <a:lnTo>
                  <a:pt x="438231" y="235879"/>
                </a:lnTo>
                <a:cubicBezTo>
                  <a:pt x="304711" y="490751"/>
                  <a:pt x="213473" y="805162"/>
                  <a:pt x="213473" y="1202165"/>
                </a:cubicBezTo>
                <a:cubicBezTo>
                  <a:pt x="213473" y="1728029"/>
                  <a:pt x="372299" y="2103723"/>
                  <a:pt x="584031" y="2395780"/>
                </a:cubicBezTo>
                <a:lnTo>
                  <a:pt x="384165" y="2395780"/>
                </a:lnTo>
                <a:cubicBezTo>
                  <a:pt x="196382" y="2155026"/>
                  <a:pt x="0" y="1779333"/>
                  <a:pt x="0" y="1200429"/>
                </a:cubicBezTo>
                <a:cubicBezTo>
                  <a:pt x="0" y="624998"/>
                  <a:pt x="196382" y="251041"/>
                  <a:pt x="384165" y="1737"/>
                </a:cubicBezTo>
                <a:close/>
                <a:moveTo>
                  <a:pt x="1763958" y="0"/>
                </a:moveTo>
                <a:lnTo>
                  <a:pt x="1967198" y="0"/>
                </a:lnTo>
                <a:cubicBezTo>
                  <a:pt x="2151606" y="244228"/>
                  <a:pt x="2351363" y="619921"/>
                  <a:pt x="2351363" y="1193615"/>
                </a:cubicBezTo>
                <a:cubicBezTo>
                  <a:pt x="2347988" y="1772519"/>
                  <a:pt x="2151606" y="2148213"/>
                  <a:pt x="1967198" y="2395780"/>
                </a:cubicBezTo>
                <a:lnTo>
                  <a:pt x="1763958" y="2395780"/>
                </a:lnTo>
                <a:cubicBezTo>
                  <a:pt x="1979064" y="2107196"/>
                  <a:pt x="2134515" y="1726426"/>
                  <a:pt x="2134515" y="1193615"/>
                </a:cubicBezTo>
                <a:cubicBezTo>
                  <a:pt x="2134515" y="671091"/>
                  <a:pt x="1972315" y="293661"/>
                  <a:pt x="1763958" y="0"/>
                </a:cubicBezTo>
                <a:close/>
                <a:moveTo>
                  <a:pt x="584031" y="0"/>
                </a:moveTo>
                <a:lnTo>
                  <a:pt x="584031" y="1737"/>
                </a:lnTo>
                <a:lnTo>
                  <a:pt x="582958" y="1737"/>
                </a:lnTo>
                <a:close/>
              </a:path>
            </a:pathLst>
          </a:custGeom>
          <a:solidFill>
            <a:srgbClr val="066EB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216DF516-3408-DEC7-BA0A-4C85E46B39BB}"/>
              </a:ext>
            </a:extLst>
          </p:cNvPr>
          <p:cNvSpPr txBox="1"/>
          <p:nvPr/>
        </p:nvSpPr>
        <p:spPr>
          <a:xfrm>
            <a:off x="5679542" y="3329496"/>
            <a:ext cx="8098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21E094-66A2-FB1B-ED24-5473FD3DE3B9}"/>
              </a:ext>
            </a:extLst>
          </p:cNvPr>
          <p:cNvSpPr/>
          <p:nvPr/>
        </p:nvSpPr>
        <p:spPr>
          <a:xfrm>
            <a:off x="4396717" y="2840886"/>
            <a:ext cx="846937" cy="846937"/>
          </a:xfrm>
          <a:prstGeom prst="ellipse">
            <a:avLst/>
          </a:pr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4C5FBC-7CD1-932E-973B-4BA127FAC7EE}"/>
              </a:ext>
            </a:extLst>
          </p:cNvPr>
          <p:cNvSpPr/>
          <p:nvPr/>
        </p:nvSpPr>
        <p:spPr>
          <a:xfrm>
            <a:off x="3037861" y="3362487"/>
            <a:ext cx="846937" cy="846937"/>
          </a:xfrm>
          <a:prstGeom prst="ellipse">
            <a:avLst/>
          </a:prstGeom>
          <a:blipFill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596F7B-42D1-7B3C-BD53-84B9FEB38908}"/>
              </a:ext>
            </a:extLst>
          </p:cNvPr>
          <p:cNvSpPr/>
          <p:nvPr/>
        </p:nvSpPr>
        <p:spPr>
          <a:xfrm>
            <a:off x="5658435" y="5719001"/>
            <a:ext cx="846937" cy="846937"/>
          </a:xfrm>
          <a:prstGeom prst="ellipse">
            <a:avLst/>
          </a:prstGeom>
          <a:blipFill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894A1CF0-6D9A-C985-99EE-801C144E85D1}"/>
              </a:ext>
            </a:extLst>
          </p:cNvPr>
          <p:cNvSpPr txBox="1"/>
          <p:nvPr/>
        </p:nvSpPr>
        <p:spPr>
          <a:xfrm>
            <a:off x="4034856" y="1486061"/>
            <a:ext cx="151654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Une Europe plus verte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82AD822E-853C-7624-0DE6-3118EB7EAF22}"/>
              </a:ext>
            </a:extLst>
          </p:cNvPr>
          <p:cNvSpPr txBox="1"/>
          <p:nvPr/>
        </p:nvSpPr>
        <p:spPr>
          <a:xfrm>
            <a:off x="2719049" y="4329962"/>
            <a:ext cx="151654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Une Europe plus sociale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EED2AC46-7620-A038-3C51-AA14FCB34D7C}"/>
              </a:ext>
            </a:extLst>
          </p:cNvPr>
          <p:cNvSpPr txBox="1"/>
          <p:nvPr/>
        </p:nvSpPr>
        <p:spPr>
          <a:xfrm>
            <a:off x="5269943" y="4294262"/>
            <a:ext cx="159841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Une meilleure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gouvernance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8DE701-6B05-5DD2-05FC-8C39C0AF7066}"/>
              </a:ext>
            </a:extLst>
          </p:cNvPr>
          <p:cNvSpPr/>
          <p:nvPr/>
        </p:nvSpPr>
        <p:spPr>
          <a:xfrm>
            <a:off x="6903737" y="368841"/>
            <a:ext cx="983650" cy="983590"/>
          </a:xfrm>
          <a:custGeom>
            <a:avLst/>
            <a:gdLst>
              <a:gd name="connsiteX0" fmla="*/ 491825 w 983650"/>
              <a:gd name="connsiteY0" fmla="*/ 0 h 983590"/>
              <a:gd name="connsiteX1" fmla="*/ 983650 w 983650"/>
              <a:gd name="connsiteY1" fmla="*/ 491795 h 983590"/>
              <a:gd name="connsiteX2" fmla="*/ 491825 w 983650"/>
              <a:gd name="connsiteY2" fmla="*/ 983590 h 983590"/>
              <a:gd name="connsiteX3" fmla="*/ 0 w 983650"/>
              <a:gd name="connsiteY3" fmla="*/ 491795 h 983590"/>
              <a:gd name="connsiteX4" fmla="*/ 491825 w 983650"/>
              <a:gd name="connsiteY4" fmla="*/ 0 h 98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650" h="983590">
                <a:moveTo>
                  <a:pt x="491825" y="0"/>
                </a:moveTo>
                <a:cubicBezTo>
                  <a:pt x="763319" y="0"/>
                  <a:pt x="983650" y="220313"/>
                  <a:pt x="983650" y="491795"/>
                </a:cubicBezTo>
                <a:cubicBezTo>
                  <a:pt x="983650" y="763278"/>
                  <a:pt x="763319" y="983590"/>
                  <a:pt x="491825" y="983590"/>
                </a:cubicBezTo>
                <a:cubicBezTo>
                  <a:pt x="220330" y="983590"/>
                  <a:pt x="0" y="763278"/>
                  <a:pt x="0" y="491795"/>
                </a:cubicBezTo>
                <a:cubicBezTo>
                  <a:pt x="0" y="220313"/>
                  <a:pt x="220330" y="0"/>
                  <a:pt x="491825" y="0"/>
                </a:cubicBezTo>
                <a:close/>
              </a:path>
            </a:pathLst>
          </a:custGeom>
          <a:solidFill>
            <a:srgbClr val="F39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9C2247A-7552-9BAF-B6E1-28450908B4F7}"/>
              </a:ext>
            </a:extLst>
          </p:cNvPr>
          <p:cNvSpPr/>
          <p:nvPr/>
        </p:nvSpPr>
        <p:spPr>
          <a:xfrm>
            <a:off x="6206719" y="872407"/>
            <a:ext cx="2351355" cy="2395780"/>
          </a:xfrm>
          <a:custGeom>
            <a:avLst/>
            <a:gdLst>
              <a:gd name="connsiteX0" fmla="*/ 384164 w 2351355"/>
              <a:gd name="connsiteY0" fmla="*/ 1737 h 2395780"/>
              <a:gd name="connsiteX1" fmla="*/ 582868 w 2351355"/>
              <a:gd name="connsiteY1" fmla="*/ 1737 h 2395780"/>
              <a:gd name="connsiteX2" fmla="*/ 508285 w 2351355"/>
              <a:gd name="connsiteY2" fmla="*/ 113298 h 2395780"/>
              <a:gd name="connsiteX3" fmla="*/ 213473 w 2351355"/>
              <a:gd name="connsiteY3" fmla="*/ 1202165 h 2395780"/>
              <a:gd name="connsiteX4" fmla="*/ 584029 w 2351355"/>
              <a:gd name="connsiteY4" fmla="*/ 2395780 h 2395780"/>
              <a:gd name="connsiteX5" fmla="*/ 384164 w 2351355"/>
              <a:gd name="connsiteY5" fmla="*/ 2395780 h 2395780"/>
              <a:gd name="connsiteX6" fmla="*/ 0 w 2351355"/>
              <a:gd name="connsiteY6" fmla="*/ 1200429 h 2395780"/>
              <a:gd name="connsiteX7" fmla="*/ 384164 w 2351355"/>
              <a:gd name="connsiteY7" fmla="*/ 1737 h 2395780"/>
              <a:gd name="connsiteX8" fmla="*/ 1763952 w 2351355"/>
              <a:gd name="connsiteY8" fmla="*/ 0 h 2395780"/>
              <a:gd name="connsiteX9" fmla="*/ 1967192 w 2351355"/>
              <a:gd name="connsiteY9" fmla="*/ 0 h 2395780"/>
              <a:gd name="connsiteX10" fmla="*/ 2351355 w 2351355"/>
              <a:gd name="connsiteY10" fmla="*/ 1193615 h 2395780"/>
              <a:gd name="connsiteX11" fmla="*/ 1967192 w 2351355"/>
              <a:gd name="connsiteY11" fmla="*/ 2395780 h 2395780"/>
              <a:gd name="connsiteX12" fmla="*/ 1763952 w 2351355"/>
              <a:gd name="connsiteY12" fmla="*/ 2395780 h 2395780"/>
              <a:gd name="connsiteX13" fmla="*/ 2134508 w 2351355"/>
              <a:gd name="connsiteY13" fmla="*/ 1193615 h 2395780"/>
              <a:gd name="connsiteX14" fmla="*/ 1763952 w 2351355"/>
              <a:gd name="connsiteY14" fmla="*/ 0 h 2395780"/>
              <a:gd name="connsiteX15" fmla="*/ 584029 w 2351355"/>
              <a:gd name="connsiteY15" fmla="*/ 0 h 2395780"/>
              <a:gd name="connsiteX16" fmla="*/ 584029 w 2351355"/>
              <a:gd name="connsiteY16" fmla="*/ 1737 h 2395780"/>
              <a:gd name="connsiteX17" fmla="*/ 582868 w 2351355"/>
              <a:gd name="connsiteY17" fmla="*/ 1737 h 23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51355" h="2395780">
                <a:moveTo>
                  <a:pt x="384164" y="1737"/>
                </a:moveTo>
                <a:lnTo>
                  <a:pt x="582868" y="1737"/>
                </a:lnTo>
                <a:lnTo>
                  <a:pt x="508285" y="113298"/>
                </a:lnTo>
                <a:cubicBezTo>
                  <a:pt x="337657" y="388242"/>
                  <a:pt x="213473" y="738995"/>
                  <a:pt x="213473" y="1202165"/>
                </a:cubicBezTo>
                <a:cubicBezTo>
                  <a:pt x="213473" y="1728029"/>
                  <a:pt x="372298" y="2103723"/>
                  <a:pt x="584029" y="2395780"/>
                </a:cubicBezTo>
                <a:lnTo>
                  <a:pt x="384164" y="2395780"/>
                </a:lnTo>
                <a:cubicBezTo>
                  <a:pt x="196382" y="2155026"/>
                  <a:pt x="0" y="1779333"/>
                  <a:pt x="0" y="1200429"/>
                </a:cubicBezTo>
                <a:cubicBezTo>
                  <a:pt x="0" y="624998"/>
                  <a:pt x="196382" y="251041"/>
                  <a:pt x="384164" y="1737"/>
                </a:cubicBezTo>
                <a:close/>
                <a:moveTo>
                  <a:pt x="1763952" y="0"/>
                </a:moveTo>
                <a:lnTo>
                  <a:pt x="1967192" y="0"/>
                </a:lnTo>
                <a:cubicBezTo>
                  <a:pt x="2151599" y="244228"/>
                  <a:pt x="2351355" y="619921"/>
                  <a:pt x="2351355" y="1193615"/>
                </a:cubicBezTo>
                <a:cubicBezTo>
                  <a:pt x="2347980" y="1772519"/>
                  <a:pt x="2151599" y="2148213"/>
                  <a:pt x="1967192" y="2395780"/>
                </a:cubicBezTo>
                <a:lnTo>
                  <a:pt x="1763952" y="2395780"/>
                </a:lnTo>
                <a:cubicBezTo>
                  <a:pt x="1979057" y="2107196"/>
                  <a:pt x="2134508" y="1726426"/>
                  <a:pt x="2134508" y="1193615"/>
                </a:cubicBezTo>
                <a:cubicBezTo>
                  <a:pt x="2134508" y="671091"/>
                  <a:pt x="1972308" y="293661"/>
                  <a:pt x="1763952" y="0"/>
                </a:cubicBezTo>
                <a:close/>
                <a:moveTo>
                  <a:pt x="584029" y="0"/>
                </a:moveTo>
                <a:lnTo>
                  <a:pt x="584029" y="1737"/>
                </a:lnTo>
                <a:lnTo>
                  <a:pt x="582868" y="1737"/>
                </a:lnTo>
                <a:close/>
              </a:path>
            </a:pathLst>
          </a:custGeom>
          <a:solidFill>
            <a:srgbClr val="F39D6D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A9BCE34A-2361-A69B-AC66-EA017E840D3A}"/>
              </a:ext>
            </a:extLst>
          </p:cNvPr>
          <p:cNvSpPr txBox="1"/>
          <p:nvPr/>
        </p:nvSpPr>
        <p:spPr>
          <a:xfrm>
            <a:off x="6990644" y="2899266"/>
            <a:ext cx="8098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39D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047CE005-9088-F257-2227-242DC41D31C3}"/>
              </a:ext>
            </a:extLst>
          </p:cNvPr>
          <p:cNvSpPr txBox="1"/>
          <p:nvPr/>
        </p:nvSpPr>
        <p:spPr>
          <a:xfrm>
            <a:off x="6623252" y="1599607"/>
            <a:ext cx="151654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Une Europe plus connectée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411BAD-39D1-C381-FE3C-13DCD1E3FCDD}"/>
              </a:ext>
            </a:extLst>
          </p:cNvPr>
          <p:cNvSpPr/>
          <p:nvPr/>
        </p:nvSpPr>
        <p:spPr>
          <a:xfrm>
            <a:off x="1828136" y="445161"/>
            <a:ext cx="846937" cy="846937"/>
          </a:xfrm>
          <a:prstGeom prst="ellipse">
            <a:avLst/>
          </a:prstGeom>
          <a:blipFill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alpha val="82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9670D23E-2403-C84F-984E-3BE0866E30C1}"/>
              </a:ext>
            </a:extLst>
          </p:cNvPr>
          <p:cNvSpPr txBox="1"/>
          <p:nvPr/>
        </p:nvSpPr>
        <p:spPr>
          <a:xfrm>
            <a:off x="1319753" y="2216337"/>
            <a:ext cx="181737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Een slimmer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Europa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D00D478E-1B70-F85E-46F5-3320326B3651}"/>
              </a:ext>
            </a:extLst>
          </p:cNvPr>
          <p:cNvSpPr txBox="1"/>
          <p:nvPr/>
        </p:nvSpPr>
        <p:spPr>
          <a:xfrm>
            <a:off x="4073587" y="2177024"/>
            <a:ext cx="151654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Een groener Europa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3716C775-74F8-118B-1DCA-595A102C18DA}"/>
              </a:ext>
            </a:extLst>
          </p:cNvPr>
          <p:cNvSpPr txBox="1"/>
          <p:nvPr/>
        </p:nvSpPr>
        <p:spPr>
          <a:xfrm>
            <a:off x="6385496" y="2221419"/>
            <a:ext cx="199205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Een meer verbonden Europa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ACBFD3FB-8B01-7E79-9A0B-751A850EFBB8}"/>
              </a:ext>
            </a:extLst>
          </p:cNvPr>
          <p:cNvSpPr txBox="1"/>
          <p:nvPr/>
        </p:nvSpPr>
        <p:spPr>
          <a:xfrm>
            <a:off x="2686658" y="4997389"/>
            <a:ext cx="151654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Een socialer Europa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1D1E1419-CC19-CAE3-91B5-CF9B36132B6F}"/>
              </a:ext>
            </a:extLst>
          </p:cNvPr>
          <p:cNvSpPr txBox="1"/>
          <p:nvPr/>
        </p:nvSpPr>
        <p:spPr>
          <a:xfrm>
            <a:off x="5313702" y="4846769"/>
            <a:ext cx="159841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Een beter beheer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87F418-BB8E-5951-B0A4-1169993BD417}"/>
              </a:ext>
            </a:extLst>
          </p:cNvPr>
          <p:cNvSpPr/>
          <p:nvPr/>
        </p:nvSpPr>
        <p:spPr>
          <a:xfrm>
            <a:off x="6952325" y="432603"/>
            <a:ext cx="846937" cy="846937"/>
          </a:xfrm>
          <a:prstGeom prst="ellipse">
            <a:avLst/>
          </a:prstGeom>
          <a:blipFill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6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6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46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46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46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accel="50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50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50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accel="50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accel="50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accel="50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accel="46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accel="48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accel="48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accel="4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5" grpId="0" animBg="1"/>
          <p:bldP spid="6" grpId="0" animBg="1"/>
          <p:bldP spid="7" grpId="0"/>
          <p:bldP spid="8" grpId="0"/>
          <p:bldP spid="9" grpId="0" animBg="1"/>
          <p:bldP spid="10" grpId="0" animBg="1"/>
          <p:bldP spid="11" grpId="0"/>
          <p:bldP spid="12" grpId="0" animBg="1"/>
          <p:bldP spid="13" grpId="0" animBg="1"/>
          <p:bldP spid="14" grpId="0"/>
          <p:bldP spid="15" grpId="0" animBg="1"/>
          <p:bldP spid="16" grpId="0"/>
          <p:bldP spid="21" grpId="0"/>
          <p:bldP spid="22" grpId="0"/>
          <p:bldP spid="23" grpId="0"/>
          <p:bldP spid="24" grpId="0" animBg="1"/>
          <p:bldP spid="25" grpId="0" animBg="1"/>
          <p:bldP spid="26" grpId="0"/>
          <p:bldP spid="27" grpId="0"/>
          <p:bldP spid="29" grpId="0"/>
          <p:bldP spid="30" grpId="0"/>
          <p:bldP spid="31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4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4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4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accel="4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accel="4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5" grpId="0" animBg="1"/>
          <p:bldP spid="6" grpId="0" animBg="1"/>
          <p:bldP spid="7" grpId="0"/>
          <p:bldP spid="8" grpId="0"/>
          <p:bldP spid="9" grpId="0" animBg="1"/>
          <p:bldP spid="10" grpId="0" animBg="1"/>
          <p:bldP spid="11" grpId="0"/>
          <p:bldP spid="12" grpId="0" animBg="1"/>
          <p:bldP spid="13" grpId="0" animBg="1"/>
          <p:bldP spid="14" grpId="0"/>
          <p:bldP spid="15" grpId="0" animBg="1"/>
          <p:bldP spid="16" grpId="0"/>
          <p:bldP spid="21" grpId="0"/>
          <p:bldP spid="22" grpId="0"/>
          <p:bldP spid="23" grpId="0"/>
          <p:bldP spid="24" grpId="0" animBg="1"/>
          <p:bldP spid="25" grpId="0" animBg="1"/>
          <p:bldP spid="26" grpId="0"/>
          <p:bldP spid="27" grpId="0"/>
          <p:bldP spid="29" grpId="0"/>
          <p:bldP spid="30" grpId="0"/>
          <p:bldP spid="31" grpId="0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5757BCA-859B-9CAB-88D2-441DB430E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444505"/>
              </p:ext>
            </p:extLst>
          </p:nvPr>
        </p:nvGraphicFramePr>
        <p:xfrm>
          <a:off x="177553" y="1306835"/>
          <a:ext cx="118925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8A6EF60-BA42-5220-0B81-7A570B4F63FD}"/>
              </a:ext>
            </a:extLst>
          </p:cNvPr>
          <p:cNvSpPr/>
          <p:nvPr/>
        </p:nvSpPr>
        <p:spPr>
          <a:xfrm>
            <a:off x="0" y="0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A038430-3A79-0B94-F7F6-A561769A5C11}"/>
              </a:ext>
            </a:extLst>
          </p:cNvPr>
          <p:cNvSpPr txBox="1">
            <a:spLocks/>
          </p:cNvSpPr>
          <p:nvPr/>
        </p:nvSpPr>
        <p:spPr>
          <a:xfrm>
            <a:off x="2159774" y="179872"/>
            <a:ext cx="9171245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L’idée de projet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projectidee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 descr="Personne avec un concept d'idée">
            <a:extLst>
              <a:ext uri="{FF2B5EF4-FFF2-40B4-BE49-F238E27FC236}">
                <a16:creationId xmlns:a16="http://schemas.microsoft.com/office/drawing/2014/main" id="{238610ED-5E74-9E18-B15F-E47342BB7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53" y="52295"/>
            <a:ext cx="1612002" cy="10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C66D28-F139-4822-815E-052D73998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5CC66D28-F139-4822-815E-052D739980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D92643-D1E7-4866-90BE-5498D1DFE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5D92643-D1E7-4866-90BE-5498D1DFE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9E71C3-05E0-4E28-9DF1-74B51EC54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A29E71C3-05E0-4E28-9DF1-74B51EC54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297538-75A2-4762-ABB5-83C185F38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16297538-75A2-4762-ABB5-83C185F38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4A7F53-A5EF-48D0-8D57-D93125A00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5E4A7F53-A5EF-48D0-8D57-D93125A00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6BC631-743F-4236-9A15-460C19925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4E6BC631-743F-4236-9A15-460C19925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CF0F99-DA35-4A4F-A205-A82EBE415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B7CF0F99-DA35-4A4F-A205-A82EBE415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DCAE8A-103B-475F-AB6D-DC46F1BDE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DCAE8A-103B-475F-AB6D-DC46F1BDE6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761B59-BFC7-457B-908C-2532569D1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9F761B59-BFC7-457B-908C-2532569D1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A0E9-7D93-E443-FD4F-E213601D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72475" cy="1325563"/>
          </a:xfrm>
        </p:spPr>
        <p:txBody>
          <a:bodyPr>
            <a:normAutofit/>
          </a:bodyPr>
          <a:lstStyle/>
          <a:p>
            <a:pPr algn="l"/>
            <a:r>
              <a:rPr lang="fr-BE" sz="4000" dirty="0">
                <a:solidFill>
                  <a:srgbClr val="0E4194"/>
                </a:solidFill>
              </a:rPr>
              <a:t>Les domaines transversaux </a:t>
            </a:r>
            <a:br>
              <a:rPr lang="fr-BE" sz="4000" dirty="0">
                <a:solidFill>
                  <a:srgbClr val="0E4194"/>
                </a:solidFill>
              </a:rPr>
            </a:br>
            <a:r>
              <a:rPr lang="fr-BE" sz="4000" dirty="0">
                <a:solidFill>
                  <a:srgbClr val="D95C56"/>
                </a:solidFill>
              </a:rPr>
              <a:t>Transversale </a:t>
            </a:r>
            <a:r>
              <a:rPr lang="fr-BE" sz="4000" dirty="0" err="1">
                <a:solidFill>
                  <a:srgbClr val="D95C56"/>
                </a:solidFill>
              </a:rPr>
              <a:t>domeinen</a:t>
            </a:r>
            <a:endParaRPr lang="fr-BE" sz="4000" dirty="0">
              <a:solidFill>
                <a:srgbClr val="D95C5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8640" y="1945064"/>
            <a:ext cx="5933440" cy="41395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L’économie circulaire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Circulaire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economie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La transformation par le numérique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Transformatie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door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digitalisering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La transition industrielle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Industriële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transitie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Le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Het sociale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domein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82080" y="2207567"/>
            <a:ext cx="475488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L’éducation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Onderwijs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La 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Opleiding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La transition écologique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   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Ecologische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ollkorn"/>
                <a:ea typeface="+mn-ea"/>
                <a:cs typeface="+mn-cs"/>
              </a:rPr>
              <a:t>transitie</a:t>
            </a:r>
            <a:endParaRPr kumimoji="0" lang="fr-BE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ollkor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9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F57005-FAD6-D62E-A8B6-428944E82A7E}"/>
              </a:ext>
            </a:extLst>
          </p:cNvPr>
          <p:cNvSpPr/>
          <p:nvPr/>
        </p:nvSpPr>
        <p:spPr>
          <a:xfrm>
            <a:off x="0" y="0"/>
            <a:ext cx="8525164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F0C6F9F-259D-52D0-5E6B-ADC9B353C266}"/>
              </a:ext>
            </a:extLst>
          </p:cNvPr>
          <p:cNvSpPr txBox="1">
            <a:spLocks/>
          </p:cNvSpPr>
          <p:nvPr/>
        </p:nvSpPr>
        <p:spPr>
          <a:xfrm>
            <a:off x="453521" y="227317"/>
            <a:ext cx="11396733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Carte d’identité du programme Interreg VI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Identiteitskaart van het Interreg VI-programma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5708E-9894-9740-40EB-6CBC2AFB2E6D}"/>
              </a:ext>
            </a:extLst>
          </p:cNvPr>
          <p:cNvGrpSpPr/>
          <p:nvPr/>
        </p:nvGrpSpPr>
        <p:grpSpPr>
          <a:xfrm>
            <a:off x="318616" y="3552849"/>
            <a:ext cx="3728700" cy="2417434"/>
            <a:chOff x="581612" y="3604049"/>
            <a:chExt cx="1558861" cy="13257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A3BA8D4-FC9D-17FE-A3AE-53392111E69A}"/>
                </a:ext>
              </a:extLst>
            </p:cNvPr>
            <p:cNvSpPr/>
            <p:nvPr/>
          </p:nvSpPr>
          <p:spPr>
            <a:xfrm>
              <a:off x="581612" y="3604049"/>
              <a:ext cx="1558861" cy="1325744"/>
            </a:xfrm>
            <a:prstGeom prst="roundRect">
              <a:avLst>
                <a:gd name="adj" fmla="val 3943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Upward trend with solid fill">
              <a:extLst>
                <a:ext uri="{FF2B5EF4-FFF2-40B4-BE49-F238E27FC236}">
                  <a16:creationId xmlns:a16="http://schemas.microsoft.com/office/drawing/2014/main" id="{5A6FFCC8-F93F-F055-E3B9-176DF1E6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3890" y="3604049"/>
              <a:ext cx="914400" cy="796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42AF71-705F-F18D-2979-38DC0F395CE6}"/>
                </a:ext>
              </a:extLst>
            </p:cNvPr>
            <p:cNvSpPr txBox="1"/>
            <p:nvPr/>
          </p:nvSpPr>
          <p:spPr>
            <a:xfrm>
              <a:off x="1031143" y="4388080"/>
              <a:ext cx="599935" cy="32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400" b="0" i="0" u="none" strike="noStrike" kern="1200" cap="none" spc="0" normalizeH="0" baseline="0" noProof="0" dirty="0">
                  <a:ln w="25400" cap="rnd" cmpd="sng">
                    <a:solidFill>
                      <a:prstClr val="black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68,7%</a:t>
              </a:r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560D99C-2537-9901-9977-F3BD2597DD8D}"/>
              </a:ext>
            </a:extLst>
          </p:cNvPr>
          <p:cNvSpPr/>
          <p:nvPr/>
        </p:nvSpPr>
        <p:spPr>
          <a:xfrm>
            <a:off x="4060614" y="1435313"/>
            <a:ext cx="4070773" cy="3987374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60F991-88BC-6F40-1078-5B1EE3BE46FF}"/>
              </a:ext>
            </a:extLst>
          </p:cNvPr>
          <p:cNvSpPr/>
          <p:nvPr/>
        </p:nvSpPr>
        <p:spPr>
          <a:xfrm>
            <a:off x="4257833" y="1590833"/>
            <a:ext cx="3676334" cy="367633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9729A6-E61C-745B-7C3C-819B0DD6E770}"/>
              </a:ext>
            </a:extLst>
          </p:cNvPr>
          <p:cNvSpPr/>
          <p:nvPr/>
        </p:nvSpPr>
        <p:spPr>
          <a:xfrm>
            <a:off x="4438810" y="1771810"/>
            <a:ext cx="3314380" cy="33143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30200" dist="508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E4D8F-8E7C-6426-2E45-E8F19B0433FB}"/>
              </a:ext>
            </a:extLst>
          </p:cNvPr>
          <p:cNvSpPr txBox="1"/>
          <p:nvPr/>
        </p:nvSpPr>
        <p:spPr>
          <a:xfrm rot="2727814">
            <a:off x="5576241" y="2195516"/>
            <a:ext cx="2237749" cy="1231353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7808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France-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07CC7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Wallonie-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B183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Vlaanderen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D3847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B05441-16DA-30C0-E8D9-28FDF18FBAC7}"/>
              </a:ext>
            </a:extLst>
          </p:cNvPr>
          <p:cNvGrpSpPr/>
          <p:nvPr/>
        </p:nvGrpSpPr>
        <p:grpSpPr>
          <a:xfrm>
            <a:off x="8259962" y="1518292"/>
            <a:ext cx="3682244" cy="4691313"/>
            <a:chOff x="8210871" y="349993"/>
            <a:chExt cx="3682244" cy="544541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7849EB4-F05B-EC0D-66FE-88E8642DF07D}"/>
                </a:ext>
              </a:extLst>
            </p:cNvPr>
            <p:cNvSpPr/>
            <p:nvPr/>
          </p:nvSpPr>
          <p:spPr>
            <a:xfrm>
              <a:off x="8357414" y="349993"/>
              <a:ext cx="3402222" cy="4532004"/>
            </a:xfrm>
            <a:prstGeom prst="roundRect">
              <a:avLst>
                <a:gd name="adj" fmla="val 3943"/>
              </a:avLst>
            </a:prstGeom>
            <a:solidFill>
              <a:schemeClr val="bg1">
                <a:alpha val="92000"/>
              </a:scheme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0A4D4A-C591-7FAB-BC4B-318478D7E698}"/>
                </a:ext>
              </a:extLst>
            </p:cNvPr>
            <p:cNvSpPr txBox="1"/>
            <p:nvPr/>
          </p:nvSpPr>
          <p:spPr>
            <a:xfrm>
              <a:off x="8210871" y="483026"/>
              <a:ext cx="3682244" cy="5312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kumimoji="0" lang="fr-BE" altLang="fr-FR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Taux d’intervention FEDER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kumimoji="0" lang="fr-BE" altLang="fr-FR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E6FB6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Het EFRO-</a:t>
              </a:r>
              <a:r>
                <a:rPr kumimoji="0" lang="fr-BE" altLang="fr-FR" sz="2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E6FB6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steunpercentage</a:t>
              </a:r>
              <a:endParaRPr kumimoji="0" lang="fr-B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E6FB6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endParaRPr>
            </a:p>
            <a:p>
              <a:pPr marL="1371600" marR="0" lvl="3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endParaRPr kumimoji="0" lang="fr-BE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endParaRP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kumimoji="0" lang="fr-BE" altLang="fr-FR" sz="6000" b="1" i="0" u="none" strike="noStrike" kern="1200" cap="none" spc="0" normalizeH="0" baseline="0" noProof="0" dirty="0">
                  <a:ln w="15875">
                    <a:solidFill>
                      <a:srgbClr val="203864"/>
                    </a:solidFill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60%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endParaRPr kumimoji="0" lang="fr-BE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70% </a:t>
              </a:r>
              <a:r>
                <a:rPr kumimoji="0" lang="fr-BE" alt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projet-pilote d’un portefeuille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E6FB6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70% </a:t>
              </a:r>
              <a:r>
                <a:rPr kumimoji="0" lang="fr-BE" alt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E6FB6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koepelproject</a:t>
              </a:r>
              <a:r>
                <a:rPr kumimoji="0" lang="fr-BE" alt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E6FB6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 van portefeuille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endPara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8151D2-6D4D-A9F2-7E27-FA2A69865746}"/>
              </a:ext>
            </a:extLst>
          </p:cNvPr>
          <p:cNvGrpSpPr/>
          <p:nvPr/>
        </p:nvGrpSpPr>
        <p:grpSpPr>
          <a:xfrm>
            <a:off x="6093725" y="3426957"/>
            <a:ext cx="2142699" cy="2291885"/>
            <a:chOff x="6093725" y="3426957"/>
            <a:chExt cx="2142699" cy="22918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D8DB63-E401-01AD-3532-395C6EF2444F}"/>
                </a:ext>
              </a:extLst>
            </p:cNvPr>
            <p:cNvGrpSpPr/>
            <p:nvPr/>
          </p:nvGrpSpPr>
          <p:grpSpPr>
            <a:xfrm>
              <a:off x="6093725" y="3426957"/>
              <a:ext cx="2142699" cy="2291885"/>
              <a:chOff x="6093725" y="3426957"/>
              <a:chExt cx="2142699" cy="229188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76EBC6-1C8D-B949-E6A7-8493D0C44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9959" t="49963" b="3546"/>
              <a:stretch>
                <a:fillRect/>
              </a:stretch>
            </p:blipFill>
            <p:spPr>
              <a:xfrm>
                <a:off x="6093725" y="3426957"/>
                <a:ext cx="2142699" cy="2291885"/>
              </a:xfrm>
              <a:custGeom>
                <a:avLst/>
                <a:gdLst>
                  <a:gd name="connsiteX0" fmla="*/ 2782292 w 2782292"/>
                  <a:gd name="connsiteY0" fmla="*/ 0 h 2584882"/>
                  <a:gd name="connsiteX1" fmla="*/ 2782292 w 2782292"/>
                  <a:gd name="connsiteY1" fmla="*/ 1270262 h 2584882"/>
                  <a:gd name="connsiteX2" fmla="*/ 2060812 w 2782292"/>
                  <a:gd name="connsiteY2" fmla="*/ 2584882 h 2584882"/>
                  <a:gd name="connsiteX3" fmla="*/ 0 w 2782292"/>
                  <a:gd name="connsiteY3" fmla="*/ 5455 h 258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2292" h="2584882">
                    <a:moveTo>
                      <a:pt x="2782292" y="0"/>
                    </a:moveTo>
                    <a:lnTo>
                      <a:pt x="2782292" y="1270262"/>
                    </a:lnTo>
                    <a:lnTo>
                      <a:pt x="2060812" y="2584882"/>
                    </a:lnTo>
                    <a:lnTo>
                      <a:pt x="0" y="5455"/>
                    </a:lnTo>
                    <a:close/>
                  </a:path>
                </a:pathLst>
              </a:custGeom>
              <a:effectLst>
                <a:outerShdw blurRad="127000" dist="101600" dir="54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77957E-1D8F-238C-3403-162BFFEC415F}"/>
                  </a:ext>
                </a:extLst>
              </p:cNvPr>
              <p:cNvSpPr txBox="1"/>
              <p:nvPr/>
            </p:nvSpPr>
            <p:spPr>
              <a:xfrm rot="17434661">
                <a:off x="6928828" y="3956279"/>
                <a:ext cx="1529380" cy="47956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>
                    <a:gd name="adj" fmla="val 859075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000" b="0" i="0" u="none" strike="noStrike" kern="1200" cap="none" spc="0" normalizeH="0" baseline="0" noProof="0" dirty="0">
                    <a:ln w="0"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rPr>
                  <a:t>Meilleure gouvernance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5284C0-8580-C1EF-4BCE-D94CE00AB64D}"/>
                  </a:ext>
                </a:extLst>
              </p:cNvPr>
              <p:cNvSpPr txBox="1"/>
              <p:nvPr/>
            </p:nvSpPr>
            <p:spPr>
              <a:xfrm>
                <a:off x="7076386" y="3716831"/>
                <a:ext cx="519694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 SemiConden" panose="020B0502040204020203" pitchFamily="34" charset="0"/>
                    <a:ea typeface="+mn-ea"/>
                    <a:cs typeface="+mn-cs"/>
                  </a:rPr>
                  <a:t>9%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8F5B75-A71C-449B-962F-4F28838019EA}"/>
                </a:ext>
              </a:extLst>
            </p:cNvPr>
            <p:cNvSpPr txBox="1"/>
            <p:nvPr/>
          </p:nvSpPr>
          <p:spPr>
            <a:xfrm rot="17809003">
              <a:off x="6841549" y="3966331"/>
              <a:ext cx="1368328" cy="2967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prstTxWarp prst="textArchDown">
                <a:avLst>
                  <a:gd name="adj" fmla="val 1712306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BETER BEHEER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D0DB541-6F68-500A-1B9D-927F4E9ED754}"/>
              </a:ext>
            </a:extLst>
          </p:cNvPr>
          <p:cNvGrpSpPr/>
          <p:nvPr/>
        </p:nvGrpSpPr>
        <p:grpSpPr>
          <a:xfrm>
            <a:off x="4610211" y="3432414"/>
            <a:ext cx="3576563" cy="2537869"/>
            <a:chOff x="4633415" y="3432414"/>
            <a:chExt cx="3807725" cy="25378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1FB5D9-569A-343F-440D-69BD5047E6E1}"/>
                </a:ext>
              </a:extLst>
            </p:cNvPr>
            <p:cNvGrpSpPr/>
            <p:nvPr/>
          </p:nvGrpSpPr>
          <p:grpSpPr>
            <a:xfrm>
              <a:off x="4633415" y="3432414"/>
              <a:ext cx="3807725" cy="2537869"/>
              <a:chOff x="4633415" y="3432414"/>
              <a:chExt cx="3807725" cy="277355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06F413C-E310-9030-2717-4F3C60A8C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3666" t="50061" r="7775"/>
              <a:stretch>
                <a:fillRect/>
              </a:stretch>
            </p:blipFill>
            <p:spPr>
              <a:xfrm>
                <a:off x="4633415" y="3432414"/>
                <a:ext cx="3807725" cy="2773557"/>
              </a:xfrm>
              <a:custGeom>
                <a:avLst/>
                <a:gdLst>
                  <a:gd name="connsiteX0" fmla="*/ 1460310 w 3807725"/>
                  <a:gd name="connsiteY0" fmla="*/ 0 h 2773557"/>
                  <a:gd name="connsiteX1" fmla="*/ 3261815 w 3807725"/>
                  <a:gd name="connsiteY1" fmla="*/ 2224585 h 2773557"/>
                  <a:gd name="connsiteX2" fmla="*/ 3807725 w 3807725"/>
                  <a:gd name="connsiteY2" fmla="*/ 1958454 h 2773557"/>
                  <a:gd name="connsiteX3" fmla="*/ 2936730 w 3807725"/>
                  <a:gd name="connsiteY3" fmla="*/ 2773557 h 2773557"/>
                  <a:gd name="connsiteX4" fmla="*/ 463467 w 3807725"/>
                  <a:gd name="connsiteY4" fmla="*/ 2773557 h 2773557"/>
                  <a:gd name="connsiteX5" fmla="*/ 0 w 3807725"/>
                  <a:gd name="connsiteY5" fmla="*/ 2688609 h 2773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7725" h="2773557">
                    <a:moveTo>
                      <a:pt x="1460310" y="0"/>
                    </a:moveTo>
                    <a:lnTo>
                      <a:pt x="3261815" y="2224585"/>
                    </a:lnTo>
                    <a:lnTo>
                      <a:pt x="3807725" y="1958454"/>
                    </a:lnTo>
                    <a:lnTo>
                      <a:pt x="2936730" y="2773557"/>
                    </a:lnTo>
                    <a:lnTo>
                      <a:pt x="463467" y="2773557"/>
                    </a:lnTo>
                    <a:lnTo>
                      <a:pt x="0" y="2688609"/>
                    </a:lnTo>
                    <a:close/>
                  </a:path>
                </a:pathLst>
              </a:custGeom>
              <a:effectLst>
                <a:outerShdw blurRad="127000" dist="101600" dir="54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CB8292-D16E-B9BD-C97D-940CF44717B4}"/>
                  </a:ext>
                </a:extLst>
              </p:cNvPr>
              <p:cNvSpPr txBox="1"/>
              <p:nvPr/>
            </p:nvSpPr>
            <p:spPr>
              <a:xfrm rot="21393729">
                <a:off x="5382002" y="5483194"/>
                <a:ext cx="1812654" cy="40011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000" b="0" i="0" u="none" strike="noStrike" kern="1200" cap="none" spc="0" normalizeH="0" baseline="0" noProof="0" dirty="0">
                    <a:ln w="0"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rPr>
                  <a:t>PLUS SOCIALE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6817A9-0BA8-1421-2EA9-7C3883AE997F}"/>
                  </a:ext>
                </a:extLst>
              </p:cNvPr>
              <p:cNvSpPr txBox="1"/>
              <p:nvPr/>
            </p:nvSpPr>
            <p:spPr>
              <a:xfrm>
                <a:off x="5879245" y="4607579"/>
                <a:ext cx="671979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 SemiConden" panose="020B0502040204020203" pitchFamily="34" charset="0"/>
                    <a:ea typeface="+mn-ea"/>
                    <a:cs typeface="+mn-cs"/>
                  </a:rPr>
                  <a:t>28%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1A1AB0E-C851-572C-537F-94A3A6FCA219}"/>
                </a:ext>
              </a:extLst>
            </p:cNvPr>
            <p:cNvSpPr txBox="1"/>
            <p:nvPr/>
          </p:nvSpPr>
          <p:spPr>
            <a:xfrm rot="21432756">
              <a:off x="5382002" y="4998686"/>
              <a:ext cx="1812654" cy="36611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SOCIALER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DE1C88-A5FF-0AF2-D291-A6667DC033FF}"/>
              </a:ext>
            </a:extLst>
          </p:cNvPr>
          <p:cNvGrpSpPr/>
          <p:nvPr/>
        </p:nvGrpSpPr>
        <p:grpSpPr>
          <a:xfrm rot="6170202">
            <a:off x="3429597" y="432136"/>
            <a:ext cx="3268571" cy="3547311"/>
            <a:chOff x="2825155" y="2176988"/>
            <a:chExt cx="3268571" cy="35473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F03CC59-33D8-2B59-5DA8-A8DC93DA37A5}"/>
                </a:ext>
              </a:extLst>
            </p:cNvPr>
            <p:cNvGrpSpPr/>
            <p:nvPr/>
          </p:nvGrpSpPr>
          <p:grpSpPr>
            <a:xfrm>
              <a:off x="2825155" y="2176988"/>
              <a:ext cx="3268571" cy="3547311"/>
              <a:chOff x="2825155" y="2176988"/>
              <a:chExt cx="3268571" cy="35473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357A70E-43D1-9A2C-E287-89E25E0C4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50061" r="50041"/>
              <a:stretch>
                <a:fillRect/>
              </a:stretch>
            </p:blipFill>
            <p:spPr>
              <a:xfrm>
                <a:off x="2825155" y="2176988"/>
                <a:ext cx="3268571" cy="3547311"/>
              </a:xfrm>
              <a:custGeom>
                <a:avLst/>
                <a:gdLst>
                  <a:gd name="connsiteX0" fmla="*/ 2774693 w 2774693"/>
                  <a:gd name="connsiteY0" fmla="*/ 0 h 2773557"/>
                  <a:gd name="connsiteX1" fmla="*/ 1532747 w 2774693"/>
                  <a:gd name="connsiteY1" fmla="*/ 2545307 h 2773557"/>
                  <a:gd name="connsiteX2" fmla="*/ 1321207 w 2774693"/>
                  <a:gd name="connsiteY2" fmla="*/ 2470245 h 2773557"/>
                  <a:gd name="connsiteX3" fmla="*/ 809416 w 2774693"/>
                  <a:gd name="connsiteY3" fmla="*/ 2340591 h 2773557"/>
                  <a:gd name="connsiteX4" fmla="*/ 1464416 w 2774693"/>
                  <a:gd name="connsiteY4" fmla="*/ 2773557 h 2773557"/>
                  <a:gd name="connsiteX5" fmla="*/ 769762 w 2774693"/>
                  <a:gd name="connsiteY5" fmla="*/ 2773557 h 2773557"/>
                  <a:gd name="connsiteX6" fmla="*/ 0 w 2774693"/>
                  <a:gd name="connsiteY6" fmla="*/ 1245354 h 2773557"/>
                  <a:gd name="connsiteX7" fmla="*/ 0 w 2774693"/>
                  <a:gd name="connsiteY7" fmla="*/ 953189 h 2773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4693" h="2773557">
                    <a:moveTo>
                      <a:pt x="2774693" y="0"/>
                    </a:moveTo>
                    <a:lnTo>
                      <a:pt x="1532747" y="2545307"/>
                    </a:lnTo>
                    <a:lnTo>
                      <a:pt x="1321207" y="2470245"/>
                    </a:lnTo>
                    <a:lnTo>
                      <a:pt x="809416" y="2340591"/>
                    </a:lnTo>
                    <a:lnTo>
                      <a:pt x="1464416" y="2773557"/>
                    </a:lnTo>
                    <a:lnTo>
                      <a:pt x="769762" y="2773557"/>
                    </a:lnTo>
                    <a:lnTo>
                      <a:pt x="0" y="1245354"/>
                    </a:lnTo>
                    <a:lnTo>
                      <a:pt x="0" y="953189"/>
                    </a:lnTo>
                    <a:close/>
                  </a:path>
                </a:pathLst>
              </a:custGeom>
              <a:effectLst>
                <a:outerShdw blurRad="127000" dist="101600" dir="54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288D330-EB5D-22BD-D72F-8C622B7D5EB6}"/>
                  </a:ext>
                </a:extLst>
              </p:cNvPr>
              <p:cNvGrpSpPr/>
              <p:nvPr/>
            </p:nvGrpSpPr>
            <p:grpSpPr>
              <a:xfrm>
                <a:off x="3853794" y="3304839"/>
                <a:ext cx="761578" cy="1621985"/>
                <a:chOff x="3853794" y="3304839"/>
                <a:chExt cx="761578" cy="162198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D95BDE0-0DA1-208D-8C05-0B6B37956A1C}"/>
                    </a:ext>
                  </a:extLst>
                </p:cNvPr>
                <p:cNvSpPr txBox="1"/>
                <p:nvPr/>
              </p:nvSpPr>
              <p:spPr>
                <a:xfrm rot="2899915">
                  <a:off x="3264224" y="4087215"/>
                  <a:ext cx="1429179" cy="2500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>
                      <a:gd name="adj" fmla="val 11550728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sz="2000" b="0" i="0" u="none" strike="noStrike" kern="1200" cap="none" spc="0" normalizeH="0" baseline="0" noProof="0" dirty="0">
                      <a:ln w="0">
                        <a:noFill/>
                      </a:ln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rPr>
                    <a:t>PLUS INTELLIGENTE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0F3463-0FFE-5C8E-242B-62F59D2BFC20}"/>
                    </a:ext>
                  </a:extLst>
                </p:cNvPr>
                <p:cNvSpPr txBox="1"/>
                <p:nvPr/>
              </p:nvSpPr>
              <p:spPr>
                <a:xfrm rot="13784194">
                  <a:off x="4026910" y="3431636"/>
                  <a:ext cx="715260" cy="461665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ahnschrift SemiBold SemiConden" panose="020B0502040204020203" pitchFamily="34" charset="0"/>
                      <a:ea typeface="+mn-ea"/>
                      <a:cs typeface="+mn-cs"/>
                    </a:rPr>
                    <a:t>29%</a:t>
                  </a:r>
                </a:p>
              </p:txBody>
            </p:sp>
          </p:grp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67314E1-3C33-CEA3-0DCE-2424B27CEDDE}"/>
                </a:ext>
              </a:extLst>
            </p:cNvPr>
            <p:cNvSpPr txBox="1"/>
            <p:nvPr/>
          </p:nvSpPr>
          <p:spPr>
            <a:xfrm rot="13346735">
              <a:off x="3515154" y="3809730"/>
              <a:ext cx="1179360" cy="40011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505723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SLIMMER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5EE3BD-5558-37DE-536A-3559A37DB6FD}"/>
              </a:ext>
            </a:extLst>
          </p:cNvPr>
          <p:cNvGrpSpPr/>
          <p:nvPr/>
        </p:nvGrpSpPr>
        <p:grpSpPr>
          <a:xfrm>
            <a:off x="3447234" y="1798104"/>
            <a:ext cx="2646491" cy="2760336"/>
            <a:chOff x="3447234" y="1798104"/>
            <a:chExt cx="2646491" cy="276033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629014-D87C-C165-07F5-4FD106802348}"/>
                </a:ext>
              </a:extLst>
            </p:cNvPr>
            <p:cNvGrpSpPr/>
            <p:nvPr/>
          </p:nvGrpSpPr>
          <p:grpSpPr>
            <a:xfrm>
              <a:off x="3447234" y="1798104"/>
              <a:ext cx="2646491" cy="2760336"/>
              <a:chOff x="3447234" y="1798104"/>
              <a:chExt cx="2646491" cy="276033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76D178F-1371-BC10-7BC1-F72ED8A2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16679" r="50041" b="32377"/>
              <a:stretch>
                <a:fillRect/>
              </a:stretch>
            </p:blipFill>
            <p:spPr>
              <a:xfrm>
                <a:off x="3447234" y="1798104"/>
                <a:ext cx="2646491" cy="2760336"/>
              </a:xfrm>
              <a:custGeom>
                <a:avLst/>
                <a:gdLst>
                  <a:gd name="connsiteX0" fmla="*/ 327969 w 2777742"/>
                  <a:gd name="connsiteY0" fmla="*/ 0 h 2832509"/>
                  <a:gd name="connsiteX1" fmla="*/ 2777742 w 2777742"/>
                  <a:gd name="connsiteY1" fmla="*/ 1862920 h 2832509"/>
                  <a:gd name="connsiteX2" fmla="*/ 0 w 2777742"/>
                  <a:gd name="connsiteY2" fmla="*/ 2832509 h 2832509"/>
                  <a:gd name="connsiteX3" fmla="*/ 0 w 2777742"/>
                  <a:gd name="connsiteY3" fmla="*/ 704389 h 2832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7742" h="2832509">
                    <a:moveTo>
                      <a:pt x="327969" y="0"/>
                    </a:moveTo>
                    <a:lnTo>
                      <a:pt x="2777742" y="1862920"/>
                    </a:lnTo>
                    <a:lnTo>
                      <a:pt x="0" y="2832509"/>
                    </a:lnTo>
                    <a:lnTo>
                      <a:pt x="0" y="704389"/>
                    </a:lnTo>
                    <a:close/>
                  </a:path>
                </a:pathLst>
              </a:custGeom>
              <a:effectLst>
                <a:outerShdw blurRad="127000" dist="101600" dir="54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C2B68A-F7E7-749B-0BDD-409347BFE1A2}"/>
                  </a:ext>
                </a:extLst>
              </p:cNvPr>
              <p:cNvSpPr txBox="1"/>
              <p:nvPr/>
            </p:nvSpPr>
            <p:spPr>
              <a:xfrm rot="16805355">
                <a:off x="3244272" y="2985988"/>
                <a:ext cx="1508432" cy="40011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40440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000" b="0" i="0" u="none" strike="noStrike" kern="1200" cap="none" spc="0" normalizeH="0" baseline="0" noProof="0" dirty="0">
                    <a:ln w="0"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rPr>
                  <a:t>PLUS VERTE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C1D0FC-A492-6F35-4F73-39428C4AC147}"/>
                  </a:ext>
                </a:extLst>
              </p:cNvPr>
              <p:cNvSpPr txBox="1"/>
              <p:nvPr/>
            </p:nvSpPr>
            <p:spPr>
              <a:xfrm>
                <a:off x="4401276" y="3090272"/>
                <a:ext cx="659155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 SemiConden" panose="020B0502040204020203" pitchFamily="34" charset="0"/>
                    <a:ea typeface="+mn-ea"/>
                    <a:cs typeface="+mn-cs"/>
                  </a:rPr>
                  <a:t>27%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D5B2A0C-632E-A2D7-78FF-EB3354F3439C}"/>
                </a:ext>
              </a:extLst>
            </p:cNvPr>
            <p:cNvSpPr txBox="1"/>
            <p:nvPr/>
          </p:nvSpPr>
          <p:spPr>
            <a:xfrm rot="16716567">
              <a:off x="3143477" y="3031273"/>
              <a:ext cx="18911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GROENER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A289D5-AF26-3B26-276C-29B8882E0273}"/>
              </a:ext>
            </a:extLst>
          </p:cNvPr>
          <p:cNvGrpSpPr/>
          <p:nvPr/>
        </p:nvGrpSpPr>
        <p:grpSpPr>
          <a:xfrm rot="15309689">
            <a:off x="4123061" y="3667189"/>
            <a:ext cx="2184771" cy="2415487"/>
            <a:chOff x="3678740" y="1083454"/>
            <a:chExt cx="2652949" cy="2677098"/>
          </a:xfrm>
          <a:noFill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0E94DA-5B78-539E-F6D4-326642625499}"/>
                </a:ext>
              </a:extLst>
            </p:cNvPr>
            <p:cNvGrpSpPr/>
            <p:nvPr/>
          </p:nvGrpSpPr>
          <p:grpSpPr>
            <a:xfrm>
              <a:off x="3678740" y="1083454"/>
              <a:ext cx="2652949" cy="2677098"/>
              <a:chOff x="3757801" y="1035753"/>
              <a:chExt cx="2566329" cy="2593076"/>
            </a:xfrm>
            <a:grpFill/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0C5EF0C-3B9C-4888-0B8E-CF902472D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340" r="49925" b="49816"/>
              <a:stretch>
                <a:fillRect/>
              </a:stretch>
            </p:blipFill>
            <p:spPr>
              <a:xfrm>
                <a:off x="3757801" y="1035753"/>
                <a:ext cx="2566329" cy="2593076"/>
              </a:xfrm>
              <a:custGeom>
                <a:avLst/>
                <a:gdLst>
                  <a:gd name="connsiteX0" fmla="*/ 1632391 w 2654124"/>
                  <a:gd name="connsiteY0" fmla="*/ 0 h 2790253"/>
                  <a:gd name="connsiteX1" fmla="*/ 2654124 w 2654124"/>
                  <a:gd name="connsiteY1" fmla="*/ 0 h 2790253"/>
                  <a:gd name="connsiteX2" fmla="*/ 2647665 w 2654124"/>
                  <a:gd name="connsiteY2" fmla="*/ 2790253 h 2790253"/>
                  <a:gd name="connsiteX3" fmla="*/ 0 w 2654124"/>
                  <a:gd name="connsiteY3" fmla="*/ 900038 h 2790253"/>
                  <a:gd name="connsiteX4" fmla="*/ 88710 w 2654124"/>
                  <a:gd name="connsiteY4" fmla="*/ 238121 h 2790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4124" h="2790253">
                    <a:moveTo>
                      <a:pt x="1632391" y="0"/>
                    </a:moveTo>
                    <a:lnTo>
                      <a:pt x="2654124" y="0"/>
                    </a:lnTo>
                    <a:lnTo>
                      <a:pt x="2647665" y="2790253"/>
                    </a:lnTo>
                    <a:lnTo>
                      <a:pt x="0" y="900038"/>
                    </a:lnTo>
                    <a:lnTo>
                      <a:pt x="88710" y="238121"/>
                    </a:lnTo>
                    <a:close/>
                  </a:path>
                </a:pathLst>
              </a:custGeom>
              <a:grpFill/>
              <a:effectLst>
                <a:outerShdw blurRad="127000" dist="101600" dir="54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6FBBD8-93D2-5683-2D4E-F0CB621233A3}"/>
                  </a:ext>
                </a:extLst>
              </p:cNvPr>
              <p:cNvSpPr txBox="1"/>
              <p:nvPr/>
            </p:nvSpPr>
            <p:spPr>
              <a:xfrm rot="9066326">
                <a:off x="4352827" y="1463259"/>
                <a:ext cx="1756112" cy="134789"/>
              </a:xfrm>
              <a:prstGeom prst="rect">
                <a:avLst/>
              </a:prstGeom>
              <a:grpFill/>
            </p:spPr>
            <p:txBody>
              <a:bodyPr wrap="none" rtlCol="0">
                <a:prstTxWarp prst="textArchUp">
                  <a:avLst>
                    <a:gd name="adj" fmla="val 10268467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000" b="0" i="0" u="none" strike="noStrike" kern="1200" cap="none" spc="0" normalizeH="0" baseline="0" noProof="0" dirty="0">
                    <a:ln w="0"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rPr>
                  <a:t>PLUS CONNECTEE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FFFFEE-C0C2-C6A9-A6BC-125618A4655C}"/>
                  </a:ext>
                </a:extLst>
              </p:cNvPr>
              <p:cNvSpPr txBox="1"/>
              <p:nvPr/>
            </p:nvSpPr>
            <p:spPr>
              <a:xfrm rot="6126838">
                <a:off x="5378018" y="2087174"/>
                <a:ext cx="542200" cy="44659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 SemiConden" panose="020B0502040204020203" pitchFamily="34" charset="0"/>
                    <a:ea typeface="+mn-ea"/>
                    <a:cs typeface="+mn-cs"/>
                  </a:rPr>
                  <a:t>7%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93677E-65E2-F52C-86E9-50C1F7EB4FD7}"/>
                </a:ext>
              </a:extLst>
            </p:cNvPr>
            <p:cNvSpPr txBox="1"/>
            <p:nvPr/>
          </p:nvSpPr>
          <p:spPr>
            <a:xfrm rot="8913534">
              <a:off x="4371877" y="1642881"/>
              <a:ext cx="1815385" cy="413076"/>
            </a:xfrm>
            <a:prstGeom prst="rect">
              <a:avLst/>
            </a:prstGeom>
            <a:grpFill/>
          </p:spPr>
          <p:txBody>
            <a:bodyPr wrap="none" rtlCol="0">
              <a:prstTxWarp prst="textArchUp">
                <a:avLst>
                  <a:gd name="adj" fmla="val 11404402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MEER VERBONDEN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E34620-28AC-EBD7-32DA-D91C85BD8D38}"/>
              </a:ext>
            </a:extLst>
          </p:cNvPr>
          <p:cNvGrpSpPr/>
          <p:nvPr/>
        </p:nvGrpSpPr>
        <p:grpSpPr>
          <a:xfrm>
            <a:off x="5161818" y="2494818"/>
            <a:ext cx="1910011" cy="1868364"/>
            <a:chOff x="5161818" y="2494818"/>
            <a:chExt cx="1910011" cy="1868364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DEA17AC0-71AB-BBCE-681D-AB2847EBCF9F}"/>
                </a:ext>
              </a:extLst>
            </p:cNvPr>
            <p:cNvSpPr/>
            <p:nvPr/>
          </p:nvSpPr>
          <p:spPr>
            <a:xfrm>
              <a:off x="5161818" y="2494818"/>
              <a:ext cx="1868364" cy="1868364"/>
            </a:xfrm>
            <a:prstGeom prst="flowChartConnector">
              <a:avLst/>
            </a:prstGeom>
            <a:solidFill>
              <a:schemeClr val="bg1">
                <a:lumMod val="75000"/>
                <a:alpha val="88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DF213E65-E1E0-5020-13BF-9292A4D16510}"/>
                </a:ext>
              </a:extLst>
            </p:cNvPr>
            <p:cNvSpPr/>
            <p:nvPr/>
          </p:nvSpPr>
          <p:spPr>
            <a:xfrm>
              <a:off x="5278448" y="2611448"/>
              <a:ext cx="1635104" cy="1635104"/>
            </a:xfrm>
            <a:prstGeom prst="flowChartConnector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39700" dist="4445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64522B-5F38-9EEF-2203-158D912CB3B6}"/>
                </a:ext>
              </a:extLst>
            </p:cNvPr>
            <p:cNvSpPr txBox="1"/>
            <p:nvPr/>
          </p:nvSpPr>
          <p:spPr>
            <a:xfrm>
              <a:off x="5215040" y="3086451"/>
              <a:ext cx="1856789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000" b="0" i="0" u="none" strike="noStrike" kern="1200" cap="none" spc="0" normalizeH="0" baseline="0" noProof="0" dirty="0">
                  <a:ln w="12700">
                    <a:solidFill>
                      <a:srgbClr val="E7E6E6">
                        <a:lumMod val="25000"/>
                      </a:srgb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SemiBold SemiConden" panose="020B0502040204020203" pitchFamily="34" charset="0"/>
                  <a:ea typeface="+mn-ea"/>
                  <a:cs typeface="+mn-cs"/>
                </a:rPr>
                <a:t>268 M € FEDER </a:t>
              </a:r>
              <a:endParaRPr kumimoji="0" lang="fr-BE" sz="2000" b="0" i="0" u="none" strike="noStrike" kern="1200" cap="none" spc="0" normalizeH="0" baseline="0" noProof="0" dirty="0">
                <a:ln w="12700"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817B492-A222-8033-767B-0D5DA0903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766" y="3408574"/>
              <a:ext cx="1539744" cy="527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03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7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7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decel="7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7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decel="7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1A5C4-F52A-C94D-8178-00B1F8623DA6}"/>
              </a:ext>
            </a:extLst>
          </p:cNvPr>
          <p:cNvSpPr/>
          <p:nvPr/>
        </p:nvSpPr>
        <p:spPr>
          <a:xfrm>
            <a:off x="0" y="0"/>
            <a:ext cx="12285497" cy="1179261"/>
          </a:xfrm>
          <a:prstGeom prst="rect">
            <a:avLst/>
          </a:prstGeom>
          <a:solidFill>
            <a:srgbClr val="0E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28F2C0D-8906-7747-AF1E-D116859CEE9B}"/>
              </a:ext>
            </a:extLst>
          </p:cNvPr>
          <p:cNvSpPr txBox="1">
            <a:spLocks/>
          </p:cNvSpPr>
          <p:nvPr/>
        </p:nvSpPr>
        <p:spPr>
          <a:xfrm>
            <a:off x="453522" y="227317"/>
            <a:ext cx="10515600" cy="81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E41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2100">
                <a:solidFill>
                  <a:schemeClr val="bg1"/>
                </a:solidFill>
              </a:rPr>
              <a:t>L’idée de projet</a:t>
            </a:r>
          </a:p>
          <a:p>
            <a:r>
              <a:rPr lang="fr-FR" sz="2100">
                <a:solidFill>
                  <a:schemeClr val="bg1"/>
                </a:solidFill>
              </a:rPr>
              <a:t>	Het </a:t>
            </a:r>
            <a:r>
              <a:rPr lang="fr-FR" sz="2100" err="1">
                <a:solidFill>
                  <a:schemeClr val="bg1"/>
                </a:solidFill>
              </a:rPr>
              <a:t>projectidee</a:t>
            </a:r>
            <a:endParaRPr lang="fr-FR" sz="2100">
              <a:solidFill>
                <a:schemeClr val="bg1"/>
              </a:solidFill>
            </a:endParaRPr>
          </a:p>
        </p:txBody>
      </p:sp>
      <p:pic>
        <p:nvPicPr>
          <p:cNvPr id="2" name="Image 1" descr="Personne avec un concept d'idée">
            <a:extLst>
              <a:ext uri="{FF2B5EF4-FFF2-40B4-BE49-F238E27FC236}">
                <a16:creationId xmlns:a16="http://schemas.microsoft.com/office/drawing/2014/main" id="{8DA02D69-B288-0814-77A6-9ACDE280B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36" y="1411073"/>
            <a:ext cx="3669104" cy="2446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C85651-DF11-940B-5F04-35B6817B56B1}"/>
              </a:ext>
            </a:extLst>
          </p:cNvPr>
          <p:cNvSpPr/>
          <p:nvPr/>
        </p:nvSpPr>
        <p:spPr>
          <a:xfrm>
            <a:off x="4468198" y="1534409"/>
            <a:ext cx="90306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Problématique / Opportunité transfrontalière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Plus-value transfrontalière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Mise en œuvre transfrontalière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Impact transfrontalier</a:t>
            </a:r>
          </a:p>
          <a:p>
            <a:pPr marL="630221" lvl="1" fontAlgn="auto">
              <a:spcBef>
                <a:spcPts val="600"/>
              </a:spcBef>
              <a:spcAft>
                <a:spcPts val="600"/>
              </a:spcAft>
              <a:tabLst>
                <a:tab pos="1258857" algn="l"/>
              </a:tabLst>
              <a:defRPr/>
            </a:pPr>
            <a:r>
              <a:rPr lang="fr-BE" sz="2400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C02413-5F6F-E3D0-9198-D49F0873DE18}"/>
              </a:ext>
            </a:extLst>
          </p:cNvPr>
          <p:cNvSpPr/>
          <p:nvPr/>
        </p:nvSpPr>
        <p:spPr>
          <a:xfrm>
            <a:off x="128498" y="4316293"/>
            <a:ext cx="90306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Grensoverschrijdend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probleem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opportuniteit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Grensoverschrijdende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meerwaarde</a:t>
            </a:r>
            <a:endParaRPr lang="fr-BE" sz="2400" i="1" dirty="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Grensoverschrijdende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uitvoering</a:t>
            </a:r>
            <a:endParaRPr lang="fr-BE" sz="2400" i="1" dirty="0">
              <a:latin typeface="Vollkorn" panose="0000050000000000000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7421" lvl="1" indent="-457200" fontAlgn="auto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1258857" algn="l"/>
              </a:tabLst>
              <a:defRPr/>
            </a:pPr>
            <a:r>
              <a:rPr lang="fr-BE" sz="2400" i="1" dirty="0" err="1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Grensoverschrijdende</a:t>
            </a:r>
            <a:r>
              <a:rPr lang="fr-BE" sz="2400" i="1" dirty="0">
                <a:latin typeface="Vollkorn" panose="00000500000000000000"/>
                <a:ea typeface="Open Sans" panose="020B0606030504020204" pitchFamily="34" charset="0"/>
                <a:cs typeface="Open Sans" panose="020B0606030504020204" pitchFamily="34" charset="0"/>
              </a:rPr>
              <a:t> impact</a:t>
            </a:r>
          </a:p>
        </p:txBody>
      </p:sp>
    </p:spTree>
    <p:extLst>
      <p:ext uri="{BB962C8B-B14F-4D97-AF65-F5344CB8AC3E}">
        <p14:creationId xmlns:p14="http://schemas.microsoft.com/office/powerpoint/2010/main" val="33957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704</Words>
  <Application>Microsoft Office PowerPoint</Application>
  <PresentationFormat>Grand écran</PresentationFormat>
  <Paragraphs>234</Paragraphs>
  <Slides>17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Bahnschrift SemiBold SemiConden</vt:lpstr>
      <vt:lpstr>Bahnschrift SemiCondensed</vt:lpstr>
      <vt:lpstr>Calibri</vt:lpstr>
      <vt:lpstr>Calibri Light</vt:lpstr>
      <vt:lpstr>Open Sans</vt:lpstr>
      <vt:lpstr>Times New Roman</vt:lpstr>
      <vt:lpstr>Vollkorn</vt:lpstr>
      <vt:lpstr>Wingdings</vt:lpstr>
      <vt:lpstr>1_Office Theme</vt:lpstr>
      <vt:lpstr>Thème Office</vt:lpstr>
      <vt:lpstr>Office Theme</vt:lpstr>
      <vt:lpstr>2021-2027 : nouveau programme, nouveaux défis.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domaines transversaux  Transversale domeinen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Gardons le contact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DELECOSSE</dc:creator>
  <cp:lastModifiedBy>Cristina BRANDINI</cp:lastModifiedBy>
  <cp:revision>14</cp:revision>
  <cp:lastPrinted>2023-09-13T12:31:14Z</cp:lastPrinted>
  <dcterms:created xsi:type="dcterms:W3CDTF">2023-01-09T10:47:11Z</dcterms:created>
  <dcterms:modified xsi:type="dcterms:W3CDTF">2023-10-17T07:41:58Z</dcterms:modified>
</cp:coreProperties>
</file>