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6"/>
  </p:notesMasterIdLst>
  <p:handoutMasterIdLst>
    <p:handoutMasterId r:id="rId17"/>
  </p:handoutMasterIdLst>
  <p:sldIdLst>
    <p:sldId id="340" r:id="rId3"/>
    <p:sldId id="321" r:id="rId4"/>
    <p:sldId id="265" r:id="rId5"/>
    <p:sldId id="344" r:id="rId6"/>
    <p:sldId id="351" r:id="rId7"/>
    <p:sldId id="345" r:id="rId8"/>
    <p:sldId id="354" r:id="rId9"/>
    <p:sldId id="342" r:id="rId10"/>
    <p:sldId id="352" r:id="rId11"/>
    <p:sldId id="350" r:id="rId12"/>
    <p:sldId id="348" r:id="rId13"/>
    <p:sldId id="292" r:id="rId14"/>
    <p:sldId id="353" r:id="rId15"/>
  </p:sldIdLst>
  <p:sldSz cx="12192000" cy="6858000"/>
  <p:notesSz cx="6954838" cy="92408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9CA92B0-5B62-4A58-BC1F-6BAA76B8A549}">
          <p14:sldIdLst>
            <p14:sldId id="340"/>
            <p14:sldId id="321"/>
            <p14:sldId id="265"/>
            <p14:sldId id="344"/>
            <p14:sldId id="351"/>
            <p14:sldId id="345"/>
            <p14:sldId id="354"/>
            <p14:sldId id="342"/>
            <p14:sldId id="352"/>
            <p14:sldId id="350"/>
            <p14:sldId id="348"/>
            <p14:sldId id="292"/>
            <p14:sldId id="353"/>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PORCHEROT Jade" initials="PJ" lastIdx="1" clrIdx="4">
    <p:extLst>
      <p:ext uri="{19B8F6BF-5375-455C-9EA6-DF929625EA0E}">
        <p15:presenceInfo xmlns:p15="http://schemas.microsoft.com/office/powerpoint/2012/main" userId="S-1-5-21-506353979-3673208820-1418587321-30665" providerId="AD"/>
      </p:ext>
    </p:extLst>
  </p:cmAuthor>
  <p:cmAuthor id="1" name="Marie Neis" initials="MN" lastIdx="86" clrIdx="0">
    <p:extLst>
      <p:ext uri="{19B8F6BF-5375-455C-9EA6-DF929625EA0E}">
        <p15:presenceInfo xmlns:p15="http://schemas.microsoft.com/office/powerpoint/2012/main" userId="S-1-5-21-3210268068-3955779823-4248853682-167518" providerId="AD"/>
      </p:ext>
    </p:extLst>
  </p:cmAuthor>
  <p:cmAuthor id="2" name="Alice Dorn" initials="AD" lastIdx="2" clrIdx="1">
    <p:extLst>
      <p:ext uri="{19B8F6BF-5375-455C-9EA6-DF929625EA0E}">
        <p15:presenceInfo xmlns:p15="http://schemas.microsoft.com/office/powerpoint/2012/main" userId="S-1-5-21-3210268068-3955779823-4248853682-165424" providerId="AD"/>
      </p:ext>
    </p:extLst>
  </p:cmAuthor>
  <p:cmAuthor id="9" name="Kristin Gekeler" initials="KG" lastIdx="3" clrIdx="5">
    <p:extLst>
      <p:ext uri="{19B8F6BF-5375-455C-9EA6-DF929625EA0E}">
        <p15:presenceInfo xmlns:p15="http://schemas.microsoft.com/office/powerpoint/2012/main" userId="S-1-5-21-3210268068-3955779823-4248853682-202593" providerId="AD"/>
      </p:ext>
    </p:extLst>
  </p:cmAuthor>
  <p:cmAuthor id="3" name="Justine Roussie" initials="JR" lastIdx="6" clrIdx="2">
    <p:extLst>
      <p:ext uri="{19B8F6BF-5375-455C-9EA6-DF929625EA0E}">
        <p15:presenceInfo xmlns:p15="http://schemas.microsoft.com/office/powerpoint/2012/main" userId="S-1-5-21-3210268068-3955779823-4248853682-237923" providerId="AD"/>
      </p:ext>
    </p:extLst>
  </p:cmAuthor>
  <p:cmAuthor id="6" name="Author" initials="A"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33D"/>
    <a:srgbClr val="1F7DBD"/>
    <a:srgbClr val="0FADDC"/>
    <a:srgbClr val="E45F5C"/>
    <a:srgbClr val="00339A"/>
    <a:srgbClr val="3860B0"/>
    <a:srgbClr val="FEDDAC"/>
    <a:srgbClr val="FD9D12"/>
    <a:srgbClr val="002370"/>
    <a:srgbClr val="6EAA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83" autoAdjust="0"/>
    <p:restoredTop sz="96395" autoAdjust="0"/>
  </p:normalViewPr>
  <p:slideViewPr>
    <p:cSldViewPr snapToGrid="0">
      <p:cViewPr varScale="1">
        <p:scale>
          <a:sx n="86" d="100"/>
          <a:sy n="86" d="100"/>
        </p:scale>
        <p:origin x="336"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3647"/>
          </a:xfrm>
          <a:prstGeom prst="rect">
            <a:avLst/>
          </a:prstGeom>
        </p:spPr>
        <p:txBody>
          <a:bodyPr vert="horz" lIns="92546" tIns="46273" rIns="92546" bIns="46273" rtlCol="0"/>
          <a:lstStyle>
            <a:lvl1pPr algn="l">
              <a:defRPr sz="1200"/>
            </a:lvl1pPr>
          </a:lstStyle>
          <a:p>
            <a:endParaRPr lang="en-US"/>
          </a:p>
        </p:txBody>
      </p:sp>
      <p:sp>
        <p:nvSpPr>
          <p:cNvPr id="3" name="Date Placeholder 2"/>
          <p:cNvSpPr>
            <a:spLocks noGrp="1"/>
          </p:cNvSpPr>
          <p:nvPr>
            <p:ph type="dt" sz="quarter" idx="1"/>
          </p:nvPr>
        </p:nvSpPr>
        <p:spPr>
          <a:xfrm>
            <a:off x="3939466" y="0"/>
            <a:ext cx="3013763" cy="463647"/>
          </a:xfrm>
          <a:prstGeom prst="rect">
            <a:avLst/>
          </a:prstGeom>
        </p:spPr>
        <p:txBody>
          <a:bodyPr vert="horz" lIns="92546" tIns="46273" rIns="92546" bIns="46273" rtlCol="0"/>
          <a:lstStyle>
            <a:lvl1pPr algn="r">
              <a:defRPr sz="1200"/>
            </a:lvl1pPr>
          </a:lstStyle>
          <a:p>
            <a:fld id="{885540C7-ED21-43C4-9088-D968772A5D3C}" type="datetimeFigureOut">
              <a:rPr lang="en-US" smtClean="0"/>
              <a:t>10/16/2023</a:t>
            </a:fld>
            <a:endParaRPr lang="en-US"/>
          </a:p>
        </p:txBody>
      </p:sp>
      <p:sp>
        <p:nvSpPr>
          <p:cNvPr id="4" name="Footer Placeholder 3"/>
          <p:cNvSpPr>
            <a:spLocks noGrp="1"/>
          </p:cNvSpPr>
          <p:nvPr>
            <p:ph type="ftr" sz="quarter" idx="2"/>
          </p:nvPr>
        </p:nvSpPr>
        <p:spPr>
          <a:xfrm>
            <a:off x="0" y="8777193"/>
            <a:ext cx="3013763" cy="463646"/>
          </a:xfrm>
          <a:prstGeom prst="rect">
            <a:avLst/>
          </a:prstGeom>
        </p:spPr>
        <p:txBody>
          <a:bodyPr vert="horz" lIns="92546" tIns="46273" rIns="92546" bIns="46273" rtlCol="0" anchor="b"/>
          <a:lstStyle>
            <a:lvl1pPr algn="l">
              <a:defRPr sz="1200"/>
            </a:lvl1pPr>
          </a:lstStyle>
          <a:p>
            <a:endParaRPr lang="en-US"/>
          </a:p>
        </p:txBody>
      </p:sp>
      <p:sp>
        <p:nvSpPr>
          <p:cNvPr id="5" name="Slide Number Placeholder 4"/>
          <p:cNvSpPr>
            <a:spLocks noGrp="1"/>
          </p:cNvSpPr>
          <p:nvPr>
            <p:ph type="sldNum" sz="quarter" idx="3"/>
          </p:nvPr>
        </p:nvSpPr>
        <p:spPr>
          <a:xfrm>
            <a:off x="3939466" y="8777193"/>
            <a:ext cx="3013763" cy="463646"/>
          </a:xfrm>
          <a:prstGeom prst="rect">
            <a:avLst/>
          </a:prstGeom>
        </p:spPr>
        <p:txBody>
          <a:bodyPr vert="horz" lIns="92546" tIns="46273" rIns="92546" bIns="46273" rtlCol="0" anchor="b"/>
          <a:lstStyle>
            <a:lvl1pPr algn="r">
              <a:defRPr sz="1200"/>
            </a:lvl1pPr>
          </a:lstStyle>
          <a:p>
            <a:fld id="{FCAACDFD-6DE3-4EE0-B102-14FDDFD6170C}" type="slidenum">
              <a:rPr lang="en-US" smtClean="0"/>
              <a:t>‹N°›</a:t>
            </a:fld>
            <a:endParaRPr lang="en-US"/>
          </a:p>
        </p:txBody>
      </p:sp>
    </p:spTree>
    <p:extLst>
      <p:ext uri="{BB962C8B-B14F-4D97-AF65-F5344CB8AC3E}">
        <p14:creationId xmlns:p14="http://schemas.microsoft.com/office/powerpoint/2010/main" val="1644007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3647"/>
          </a:xfrm>
          <a:prstGeom prst="rect">
            <a:avLst/>
          </a:prstGeom>
        </p:spPr>
        <p:txBody>
          <a:bodyPr vert="horz" lIns="92546" tIns="46273" rIns="92546" bIns="46273" rtlCol="0"/>
          <a:lstStyle>
            <a:lvl1pPr algn="l">
              <a:defRPr sz="1200"/>
            </a:lvl1pPr>
          </a:lstStyle>
          <a:p>
            <a:endParaRPr lang="fr-FR"/>
          </a:p>
        </p:txBody>
      </p:sp>
      <p:sp>
        <p:nvSpPr>
          <p:cNvPr id="3" name="Date Placeholder 2"/>
          <p:cNvSpPr>
            <a:spLocks noGrp="1"/>
          </p:cNvSpPr>
          <p:nvPr>
            <p:ph type="dt" idx="1"/>
          </p:nvPr>
        </p:nvSpPr>
        <p:spPr>
          <a:xfrm>
            <a:off x="3939466" y="0"/>
            <a:ext cx="3013763" cy="463647"/>
          </a:xfrm>
          <a:prstGeom prst="rect">
            <a:avLst/>
          </a:prstGeom>
        </p:spPr>
        <p:txBody>
          <a:bodyPr vert="horz" lIns="92546" tIns="46273" rIns="92546" bIns="46273" rtlCol="0"/>
          <a:lstStyle>
            <a:lvl1pPr algn="r">
              <a:defRPr sz="1200"/>
            </a:lvl1pPr>
          </a:lstStyle>
          <a:p>
            <a:fld id="{E4FE0832-29AC-4844-95DB-89937D710492}" type="datetimeFigureOut">
              <a:rPr lang="fr-FR" smtClean="0"/>
              <a:t>16/10/2023</a:t>
            </a:fld>
            <a:endParaRPr lang="fr-FR"/>
          </a:p>
        </p:txBody>
      </p:sp>
      <p:sp>
        <p:nvSpPr>
          <p:cNvPr id="4" name="Slide Image Placeholder 3"/>
          <p:cNvSpPr>
            <a:spLocks noGrp="1" noRot="1" noChangeAspect="1"/>
          </p:cNvSpPr>
          <p:nvPr>
            <p:ph type="sldImg" idx="2"/>
          </p:nvPr>
        </p:nvSpPr>
        <p:spPr>
          <a:xfrm>
            <a:off x="706438" y="1155700"/>
            <a:ext cx="5541962" cy="3117850"/>
          </a:xfrm>
          <a:prstGeom prst="rect">
            <a:avLst/>
          </a:prstGeom>
          <a:noFill/>
          <a:ln w="12700">
            <a:solidFill>
              <a:prstClr val="black"/>
            </a:solidFill>
          </a:ln>
        </p:spPr>
        <p:txBody>
          <a:bodyPr vert="horz" lIns="92546" tIns="46273" rIns="92546" bIns="46273" rtlCol="0" anchor="ctr"/>
          <a:lstStyle/>
          <a:p>
            <a:endParaRPr lang="fr-FR"/>
          </a:p>
        </p:txBody>
      </p:sp>
      <p:sp>
        <p:nvSpPr>
          <p:cNvPr id="5" name="Notes Placeholder 4"/>
          <p:cNvSpPr>
            <a:spLocks noGrp="1"/>
          </p:cNvSpPr>
          <p:nvPr>
            <p:ph type="body" sz="quarter" idx="3"/>
          </p:nvPr>
        </p:nvSpPr>
        <p:spPr>
          <a:xfrm>
            <a:off x="695484" y="4447153"/>
            <a:ext cx="5563870" cy="3638580"/>
          </a:xfrm>
          <a:prstGeom prst="rect">
            <a:avLst/>
          </a:prstGeom>
        </p:spPr>
        <p:txBody>
          <a:bodyPr vert="horz" lIns="92546" tIns="46273" rIns="92546" bIns="46273"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6" name="Footer Placeholder 5"/>
          <p:cNvSpPr>
            <a:spLocks noGrp="1"/>
          </p:cNvSpPr>
          <p:nvPr>
            <p:ph type="ftr" sz="quarter" idx="4"/>
          </p:nvPr>
        </p:nvSpPr>
        <p:spPr>
          <a:xfrm>
            <a:off x="0" y="8777193"/>
            <a:ext cx="3013763" cy="463646"/>
          </a:xfrm>
          <a:prstGeom prst="rect">
            <a:avLst/>
          </a:prstGeom>
        </p:spPr>
        <p:txBody>
          <a:bodyPr vert="horz" lIns="92546" tIns="46273" rIns="92546" bIns="46273" rtlCol="0" anchor="b"/>
          <a:lstStyle>
            <a:lvl1pPr algn="l">
              <a:defRPr sz="1200"/>
            </a:lvl1pPr>
          </a:lstStyle>
          <a:p>
            <a:endParaRPr lang="fr-FR"/>
          </a:p>
        </p:txBody>
      </p:sp>
      <p:sp>
        <p:nvSpPr>
          <p:cNvPr id="7" name="Slide Number Placeholder 6"/>
          <p:cNvSpPr>
            <a:spLocks noGrp="1"/>
          </p:cNvSpPr>
          <p:nvPr>
            <p:ph type="sldNum" sz="quarter" idx="5"/>
          </p:nvPr>
        </p:nvSpPr>
        <p:spPr>
          <a:xfrm>
            <a:off x="3939466" y="8777193"/>
            <a:ext cx="3013763" cy="463646"/>
          </a:xfrm>
          <a:prstGeom prst="rect">
            <a:avLst/>
          </a:prstGeom>
        </p:spPr>
        <p:txBody>
          <a:bodyPr vert="horz" lIns="92546" tIns="46273" rIns="92546" bIns="46273" rtlCol="0" anchor="b"/>
          <a:lstStyle>
            <a:lvl1pPr algn="r">
              <a:defRPr sz="1200"/>
            </a:lvl1pPr>
          </a:lstStyle>
          <a:p>
            <a:fld id="{59E18E18-A752-4AE2-B859-4C4BC60181EF}" type="slidenum">
              <a:rPr lang="fr-FR" smtClean="0"/>
              <a:t>‹N°›</a:t>
            </a:fld>
            <a:endParaRPr lang="fr-FR"/>
          </a:p>
        </p:txBody>
      </p:sp>
    </p:spTree>
    <p:extLst>
      <p:ext uri="{BB962C8B-B14F-4D97-AF65-F5344CB8AC3E}">
        <p14:creationId xmlns:p14="http://schemas.microsoft.com/office/powerpoint/2010/main" val="39245670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E18E18-A752-4AE2-B859-4C4BC60181EF}" type="slidenum">
              <a:rPr lang="fr-FR" smtClean="0"/>
              <a:t>1</a:t>
            </a:fld>
            <a:endParaRPr lang="fr-FR"/>
          </a:p>
        </p:txBody>
      </p:sp>
    </p:spTree>
    <p:extLst>
      <p:ext uri="{BB962C8B-B14F-4D97-AF65-F5344CB8AC3E}">
        <p14:creationId xmlns:p14="http://schemas.microsoft.com/office/powerpoint/2010/main" val="293166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baseline="0" dirty="0"/>
          </a:p>
        </p:txBody>
      </p:sp>
      <p:sp>
        <p:nvSpPr>
          <p:cNvPr id="4" name="Espace réservé du numéro de diapositive 3"/>
          <p:cNvSpPr>
            <a:spLocks noGrp="1"/>
          </p:cNvSpPr>
          <p:nvPr>
            <p:ph type="sldNum" sz="quarter" idx="10"/>
          </p:nvPr>
        </p:nvSpPr>
        <p:spPr/>
        <p:txBody>
          <a:bodyPr/>
          <a:lstStyle/>
          <a:p>
            <a:fld id="{59E18E18-A752-4AE2-B859-4C4BC60181EF}" type="slidenum">
              <a:rPr lang="fr-FR" smtClean="0"/>
              <a:t>13</a:t>
            </a:fld>
            <a:endParaRPr lang="fr-FR"/>
          </a:p>
        </p:txBody>
      </p:sp>
    </p:spTree>
    <p:extLst>
      <p:ext uri="{BB962C8B-B14F-4D97-AF65-F5344CB8AC3E}">
        <p14:creationId xmlns:p14="http://schemas.microsoft.com/office/powerpoint/2010/main" val="23159043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6438" y="1155700"/>
            <a:ext cx="5541962" cy="31178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2D4DD84-F8DE-4988-A14C-1AFFE57847E5}" type="slidenum">
              <a:rPr lang="fr-FR" smtClean="0"/>
              <a:t>2</a:t>
            </a:fld>
            <a:endParaRPr lang="fr-FR"/>
          </a:p>
        </p:txBody>
      </p:sp>
    </p:spTree>
    <p:extLst>
      <p:ext uri="{BB962C8B-B14F-4D97-AF65-F5344CB8AC3E}">
        <p14:creationId xmlns:p14="http://schemas.microsoft.com/office/powerpoint/2010/main" val="38519687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6438" y="1155700"/>
            <a:ext cx="5541962" cy="31178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2D4DD84-F8DE-4988-A14C-1AFFE57847E5}" type="slidenum">
              <a:rPr lang="fr-FR" smtClean="0"/>
              <a:t>3</a:t>
            </a:fld>
            <a:endParaRPr lang="fr-FR"/>
          </a:p>
        </p:txBody>
      </p:sp>
    </p:spTree>
    <p:extLst>
      <p:ext uri="{BB962C8B-B14F-4D97-AF65-F5344CB8AC3E}">
        <p14:creationId xmlns:p14="http://schemas.microsoft.com/office/powerpoint/2010/main" val="2393146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 </a:t>
            </a:r>
          </a:p>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a:t>Je nach seiner thematischen Ausrichtung, kann ein Projekt in verschiedenen Achsen bearbeitet werden. So lassen sich Arbeitsmarktintegration sowie berufliche Aus- und Weiterbildung sowohl in Ziel 2 (eine sozialere Großregion) als auch in Ziel 4 (eine bessere </a:t>
            </a:r>
            <a:r>
              <a:rPr lang="de-DE" sz="1200" dirty="0" err="1"/>
              <a:t>Governance</a:t>
            </a:r>
            <a:r>
              <a:rPr lang="de-DE" sz="1200" dirty="0"/>
              <a:t> der grenzüberschreitenden Zusammenarbeit in der Großregion) bearbeiten.</a:t>
            </a:r>
          </a:p>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a:t>Das Programm wird auch Querschnittsthemen wie </a:t>
            </a:r>
            <a:r>
              <a:rPr lang="de-DE" sz="1200" b="1" dirty="0"/>
              <a:t>Mobilität, Innovation, Digitalisierung</a:t>
            </a:r>
            <a:r>
              <a:rPr lang="de-DE" sz="1200" dirty="0"/>
              <a:t> und </a:t>
            </a:r>
            <a:r>
              <a:rPr lang="de-DE" sz="1200" b="1" dirty="0"/>
              <a:t>Unterstützung für kleinere und mittlere Unternehmen</a:t>
            </a:r>
            <a:r>
              <a:rPr lang="de-DE" sz="1200" dirty="0"/>
              <a:t> (KMU) in Angriff nehmen.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sz="1200" dirty="0"/>
          </a:p>
          <a:p>
            <a:r>
              <a:rPr lang="en-US" dirty="0">
                <a:solidFill>
                  <a:srgbClr val="00194D"/>
                </a:solidFill>
              </a:rPr>
              <a:t>DE : </a:t>
            </a:r>
          </a:p>
          <a:p>
            <a:r>
              <a:rPr lang="de-DE" dirty="0"/>
              <a:t>Wie auch die anderen EU-Politiken steht auch die Europäische Territoriale Zusammenarbeit im Zeichen des </a:t>
            </a:r>
            <a:r>
              <a:rPr lang="de-DE" b="1" dirty="0"/>
              <a:t>„European Green Deal“ </a:t>
            </a:r>
            <a:r>
              <a:rPr lang="de-DE" dirty="0"/>
              <a:t>von 2020. </a:t>
            </a:r>
          </a:p>
          <a:p>
            <a:r>
              <a:rPr lang="de-DE" dirty="0"/>
              <a:t>Ziel, die Europäische Union bis 2050 </a:t>
            </a:r>
            <a:r>
              <a:rPr lang="de-DE" b="1" dirty="0"/>
              <a:t>„klimaneutral“ </a:t>
            </a:r>
            <a:r>
              <a:rPr lang="de-DE" dirty="0"/>
              <a:t>zu machen und weltweit Vorreiter in der Kreislaufwirtschaft zu werden.</a:t>
            </a:r>
          </a:p>
          <a:p>
            <a:r>
              <a:rPr lang="de-DE" dirty="0"/>
              <a:t>Die Interreg Programme tragen zu einem grüneren, stärker digital ausgerichteten und krisenfesteren Europa bei.</a:t>
            </a:r>
          </a:p>
          <a:p>
            <a:endParaRPr lang="de-DE" dirty="0"/>
          </a:p>
          <a:p>
            <a:r>
              <a:rPr lang="de-DE" b="1" dirty="0"/>
              <a:t>Neben dem „Green Deal“ </a:t>
            </a:r>
            <a:r>
              <a:rPr lang="de-DE" dirty="0"/>
              <a:t>geben das EU-Aufbauprogramm </a:t>
            </a:r>
            <a:r>
              <a:rPr lang="de-DE" b="1" dirty="0"/>
              <a:t>„</a:t>
            </a:r>
            <a:r>
              <a:rPr lang="de-DE" b="1" dirty="0" err="1"/>
              <a:t>NextGenerationEU</a:t>
            </a:r>
            <a:r>
              <a:rPr lang="de-DE" b="1" dirty="0"/>
              <a:t>“ </a:t>
            </a:r>
            <a:r>
              <a:rPr lang="de-DE" dirty="0"/>
              <a:t>und die EU-Initiative </a:t>
            </a:r>
            <a:r>
              <a:rPr lang="de-DE" b="1" dirty="0"/>
              <a:t>„New European Bauhaus“ </a:t>
            </a:r>
            <a:r>
              <a:rPr lang="de-DE" dirty="0"/>
              <a:t>den </a:t>
            </a:r>
            <a:r>
              <a:rPr lang="de-DE" b="1" dirty="0"/>
              <a:t>strategischen Rahmen </a:t>
            </a:r>
            <a:r>
              <a:rPr lang="de-DE" dirty="0"/>
              <a:t>vor:</a:t>
            </a:r>
          </a:p>
          <a:p>
            <a:endParaRPr lang="de-DE" dirty="0"/>
          </a:p>
          <a:p>
            <a:pPr marL="171450" indent="-171450">
              <a:buFont typeface="Arial" panose="020B0604020202020204" pitchFamily="34" charset="0"/>
              <a:buChar char="•"/>
            </a:pPr>
            <a:r>
              <a:rPr lang="de-DE" dirty="0" err="1"/>
              <a:t>NextGenerationEU</a:t>
            </a:r>
            <a:r>
              <a:rPr lang="de-DE" dirty="0"/>
              <a:t> soll eine Wirtschaft hervorbringen, welche „die Emissionen senkt, die Wettbewerbsfähigkeit steigert, die Energiearmut verringert, lohnende Arbeitsplätze schafft und die Lebensqualität verbessert“</a:t>
            </a:r>
          </a:p>
          <a:p>
            <a:pPr marL="171450" indent="-171450">
              <a:buFont typeface="Arial" panose="020B0604020202020204" pitchFamily="34" charset="0"/>
              <a:buChar char="•"/>
            </a:pPr>
            <a:r>
              <a:rPr lang="de-DE" dirty="0"/>
              <a:t>„New European Bauhaus“ soll diesem „Systemwandel“ </a:t>
            </a:r>
            <a:r>
              <a:rPr lang="de-DE" b="1" dirty="0"/>
              <a:t>eine eigene Ästhetik </a:t>
            </a:r>
            <a:r>
              <a:rPr lang="de-DE" dirty="0"/>
              <a:t>verleihen, indem es Stil und Nachhaltigkeit miteinander in Einklang bringt.</a:t>
            </a:r>
          </a:p>
          <a:p>
            <a:endParaRPr lang="de-DE" dirty="0"/>
          </a:p>
          <a:p>
            <a:r>
              <a:rPr lang="en-US" dirty="0"/>
              <a:t>FR</a:t>
            </a:r>
          </a:p>
          <a:p>
            <a:endParaRPr lang="en-US" dirty="0"/>
          </a:p>
          <a:p>
            <a:r>
              <a:rPr lang="fr-FR" dirty="0"/>
              <a:t>Comme les autres politiques de l'UE, la coopération territoriale européenne est placée sous le signe du </a:t>
            </a:r>
            <a:r>
              <a:rPr lang="fr-FR" b="1" i="1" dirty="0" err="1"/>
              <a:t>European</a:t>
            </a:r>
            <a:r>
              <a:rPr lang="fr-FR" b="1" i="1" dirty="0"/>
              <a:t> Green Deal</a:t>
            </a:r>
            <a:r>
              <a:rPr lang="fr-FR" b="1" dirty="0"/>
              <a:t> </a:t>
            </a:r>
            <a:r>
              <a:rPr lang="fr-FR" dirty="0"/>
              <a:t>de 2020. </a:t>
            </a:r>
          </a:p>
          <a:p>
            <a:r>
              <a:rPr lang="fr-FR" dirty="0"/>
              <a:t>Objectif: l'Union européenne doit devenir </a:t>
            </a:r>
            <a:r>
              <a:rPr lang="fr-FR" b="1" dirty="0"/>
              <a:t>« climatiquement neutre » </a:t>
            </a:r>
            <a:r>
              <a:rPr lang="fr-FR" dirty="0"/>
              <a:t>et pionnière mondiale en matière d'économie circulaire d'ici 2050.</a:t>
            </a:r>
          </a:p>
          <a:p>
            <a:r>
              <a:rPr lang="fr-FR" dirty="0"/>
              <a:t>Les programmes Interreg contribuent à l'objectif global d’une Europe plus verte, plus axée sur le numérique et plus résistante aux crises.</a:t>
            </a:r>
            <a:endParaRPr lang="de-DE" dirty="0"/>
          </a:p>
          <a:p>
            <a:endParaRPr lang="en-US" dirty="0"/>
          </a:p>
          <a:p>
            <a:pPr algn="l"/>
            <a:r>
              <a:rPr lang="fr-FR" sz="1700" dirty="0"/>
              <a:t>Outre le </a:t>
            </a:r>
            <a:r>
              <a:rPr lang="fr-FR" sz="1700" i="1" dirty="0"/>
              <a:t>Green Deal</a:t>
            </a:r>
            <a:r>
              <a:rPr lang="fr-FR" sz="1700" dirty="0"/>
              <a:t>, le programme de relance de l'UE </a:t>
            </a:r>
            <a:r>
              <a:rPr lang="fr-FR" sz="1700" b="1" i="1" dirty="0" err="1"/>
              <a:t>NextGenerationEU</a:t>
            </a:r>
            <a:r>
              <a:rPr lang="fr-FR" sz="1700" b="1" dirty="0"/>
              <a:t> </a:t>
            </a:r>
            <a:r>
              <a:rPr lang="fr-FR" sz="1700" dirty="0"/>
              <a:t>et l'initiative de l'UE </a:t>
            </a:r>
            <a:r>
              <a:rPr lang="fr-FR" sz="1700" b="1" i="1" dirty="0"/>
              <a:t>New </a:t>
            </a:r>
            <a:r>
              <a:rPr lang="fr-FR" sz="1700" b="1" i="1" dirty="0" err="1"/>
              <a:t>European</a:t>
            </a:r>
            <a:r>
              <a:rPr lang="fr-FR" sz="1700" b="1" i="1" dirty="0"/>
              <a:t> Bauhaus</a:t>
            </a:r>
            <a:r>
              <a:rPr lang="fr-FR" sz="1700" b="1" dirty="0"/>
              <a:t> </a:t>
            </a:r>
            <a:r>
              <a:rPr lang="fr-FR" sz="1700" dirty="0"/>
              <a:t>servent de </a:t>
            </a:r>
            <a:r>
              <a:rPr lang="fr-FR" sz="1700" b="1" dirty="0"/>
              <a:t>cadre stratégique</a:t>
            </a:r>
            <a:r>
              <a:rPr lang="fr-FR" sz="1700" dirty="0"/>
              <a:t>:</a:t>
            </a:r>
            <a:endParaRPr lang="de-DE" sz="1700" dirty="0"/>
          </a:p>
          <a:p>
            <a:pPr algn="l"/>
            <a:endParaRPr lang="de-DE" sz="1700" i="1" dirty="0"/>
          </a:p>
          <a:p>
            <a:pPr marL="285750" indent="-285750" algn="l">
              <a:buFont typeface="Arial" panose="020B0604020202020204" pitchFamily="34" charset="0"/>
              <a:buChar char="•"/>
            </a:pPr>
            <a:r>
              <a:rPr lang="fr-FR" sz="1700" i="1" dirty="0" err="1"/>
              <a:t>NextGenerationEU</a:t>
            </a:r>
            <a:r>
              <a:rPr lang="fr-FR" sz="1700" dirty="0"/>
              <a:t> doit donner naissance à une économie qui « réduit les émissions, augmente la compétitivité, réduit la pauvreté énergétique, crée des emplois gratifiants et améliore la qualité de vie »</a:t>
            </a:r>
          </a:p>
          <a:p>
            <a:pPr marL="285750" indent="-285750" algn="l">
              <a:buFont typeface="Arial" panose="020B0604020202020204" pitchFamily="34" charset="0"/>
              <a:buChar char="•"/>
            </a:pPr>
            <a:r>
              <a:rPr lang="fr-FR" sz="1700" dirty="0"/>
              <a:t>Le </a:t>
            </a:r>
            <a:r>
              <a:rPr lang="fr-FR" sz="1700" i="1" dirty="0"/>
              <a:t>New </a:t>
            </a:r>
            <a:r>
              <a:rPr lang="fr-FR" sz="1700" i="1" dirty="0" err="1"/>
              <a:t>European</a:t>
            </a:r>
            <a:r>
              <a:rPr lang="fr-FR" sz="1700" i="1" dirty="0"/>
              <a:t> Bauhaus</a:t>
            </a:r>
            <a:r>
              <a:rPr lang="fr-FR" sz="1700" dirty="0"/>
              <a:t> est censé conférer une </a:t>
            </a:r>
            <a:r>
              <a:rPr lang="fr-FR" sz="1700" b="1" dirty="0"/>
              <a:t>propre esthétique </a:t>
            </a:r>
            <a:r>
              <a:rPr lang="fr-FR" sz="1700" dirty="0"/>
              <a:t>à ce « changement de système », en conciliant style et durabilité.</a:t>
            </a:r>
            <a:endParaRPr lang="de-DE" sz="1700" dirty="0"/>
          </a:p>
          <a:p>
            <a:endParaRPr lang="en-US" dirty="0"/>
          </a:p>
        </p:txBody>
      </p:sp>
      <p:sp>
        <p:nvSpPr>
          <p:cNvPr id="4" name="Slide Number Placeholder 3"/>
          <p:cNvSpPr>
            <a:spLocks noGrp="1"/>
          </p:cNvSpPr>
          <p:nvPr>
            <p:ph type="sldNum" sz="quarter" idx="10"/>
          </p:nvPr>
        </p:nvSpPr>
        <p:spPr/>
        <p:txBody>
          <a:bodyPr/>
          <a:lstStyle/>
          <a:p>
            <a:fld id="{92D4DD84-F8DE-4988-A14C-1AFFE57847E5}" type="slidenum">
              <a:rPr lang="fr-FR" smtClean="0"/>
              <a:t>5</a:t>
            </a:fld>
            <a:endParaRPr lang="fr-FR"/>
          </a:p>
        </p:txBody>
      </p:sp>
    </p:spTree>
    <p:extLst>
      <p:ext uri="{BB962C8B-B14F-4D97-AF65-F5344CB8AC3E}">
        <p14:creationId xmlns:p14="http://schemas.microsoft.com/office/powerpoint/2010/main" val="1756468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Présentation</a:t>
            </a:r>
            <a:r>
              <a:rPr lang="en-US" dirty="0"/>
              <a:t> </a:t>
            </a:r>
            <a:r>
              <a:rPr lang="en-US" dirty="0" err="1"/>
              <a:t>Interreg</a:t>
            </a:r>
            <a:r>
              <a:rPr lang="en-US" dirty="0"/>
              <a:t> 2021-2027_détail_v2.1</a:t>
            </a:r>
          </a:p>
          <a:p>
            <a:endParaRPr lang="en-US" dirty="0"/>
          </a:p>
        </p:txBody>
      </p:sp>
      <p:sp>
        <p:nvSpPr>
          <p:cNvPr id="4" name="Slide Number Placeholder 3"/>
          <p:cNvSpPr>
            <a:spLocks noGrp="1"/>
          </p:cNvSpPr>
          <p:nvPr>
            <p:ph type="sldNum" sz="quarter" idx="10"/>
          </p:nvPr>
        </p:nvSpPr>
        <p:spPr/>
        <p:txBody>
          <a:bodyPr/>
          <a:lstStyle/>
          <a:p>
            <a:fld id="{59E18E18-A752-4AE2-B859-4C4BC60181EF}" type="slidenum">
              <a:rPr lang="fr-FR" smtClean="0"/>
              <a:t>7</a:t>
            </a:fld>
            <a:endParaRPr lang="fr-FR"/>
          </a:p>
        </p:txBody>
      </p:sp>
    </p:spTree>
    <p:extLst>
      <p:ext uri="{BB962C8B-B14F-4D97-AF65-F5344CB8AC3E}">
        <p14:creationId xmlns:p14="http://schemas.microsoft.com/office/powerpoint/2010/main" val="9978242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6438" y="1155700"/>
            <a:ext cx="5541962" cy="31178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2D4DD84-F8DE-4988-A14C-1AFFE57847E5}" type="slidenum">
              <a:rPr lang="fr-FR" smtClean="0"/>
              <a:t>8</a:t>
            </a:fld>
            <a:endParaRPr lang="fr-FR"/>
          </a:p>
        </p:txBody>
      </p:sp>
    </p:spTree>
    <p:extLst>
      <p:ext uri="{BB962C8B-B14F-4D97-AF65-F5344CB8AC3E}">
        <p14:creationId xmlns:p14="http://schemas.microsoft.com/office/powerpoint/2010/main" val="33318087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6438" y="1155700"/>
            <a:ext cx="5541962" cy="311785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b="1" dirty="0">
                <a:solidFill>
                  <a:srgbClr val="949EC8"/>
                </a:solidFill>
                <a:latin typeface="Open Sans" panose="020B0606030504020204" pitchFamily="34" charset="0"/>
                <a:ea typeface="Open Sans" panose="020B0606030504020204" pitchFamily="34" charset="0"/>
                <a:cs typeface="Open Sans" panose="020B0606030504020204" pitchFamily="34" charset="0"/>
              </a:rPr>
              <a:t>Comité de suivi |</a:t>
            </a:r>
            <a:r>
              <a:rPr lang="fr-FR" sz="1400" b="1" baseline="0" dirty="0">
                <a:solidFill>
                  <a:srgbClr val="949EC8"/>
                </a:solidFill>
                <a:latin typeface="Open Sans" panose="020B0606030504020204" pitchFamily="34" charset="0"/>
                <a:ea typeface="Open Sans" panose="020B0606030504020204" pitchFamily="34" charset="0"/>
                <a:cs typeface="Open Sans" panose="020B0606030504020204" pitchFamily="34" charset="0"/>
              </a:rPr>
              <a:t> </a:t>
            </a:r>
            <a:r>
              <a:rPr lang="fr-FR" sz="1400" b="1" baseline="0" dirty="0" err="1">
                <a:solidFill>
                  <a:srgbClr val="949EC8"/>
                </a:solidFill>
                <a:latin typeface="Open Sans" panose="020B0606030504020204" pitchFamily="34" charset="0"/>
                <a:ea typeface="Open Sans" panose="020B0606030504020204" pitchFamily="34" charset="0"/>
                <a:cs typeface="Open Sans" panose="020B0606030504020204" pitchFamily="34" charset="0"/>
              </a:rPr>
              <a:t>Begleitausschuss</a:t>
            </a:r>
            <a:r>
              <a:rPr lang="fr-FR" sz="1400" b="1" dirty="0">
                <a:solidFill>
                  <a:srgbClr val="949EC8"/>
                </a:solidFill>
                <a:latin typeface="Open Sans" panose="020B0606030504020204" pitchFamily="34" charset="0"/>
                <a:ea typeface="Open Sans" panose="020B0606030504020204" pitchFamily="34" charset="0"/>
                <a:cs typeface="Open Sans" panose="020B0606030504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400" b="0" dirty="0">
                <a:solidFill>
                  <a:srgbClr val="949EC8"/>
                </a:solidFill>
                <a:latin typeface="Open Sans" panose="020B0606030504020204" pitchFamily="34" charset="0"/>
                <a:ea typeface="Open Sans" panose="020B0606030504020204" pitchFamily="34" charset="0"/>
                <a:cs typeface="Open Sans" panose="020B0606030504020204" pitchFamily="34" charset="0"/>
              </a:rPr>
              <a:t>Vote les projets</a:t>
            </a:r>
          </a:p>
          <a:p>
            <a:pPr marL="0" marR="0" lvl="0" indent="0" algn="l" defTabSz="914400" rtl="0" eaLnBrk="1" fontAlgn="auto" latinLnBrk="0" hangingPunct="1">
              <a:lnSpc>
                <a:spcPct val="100000"/>
              </a:lnSpc>
              <a:spcBef>
                <a:spcPts val="0"/>
              </a:spcBef>
              <a:spcAft>
                <a:spcPts val="0"/>
              </a:spcAft>
              <a:buClrTx/>
              <a:buSzTx/>
              <a:buFontTx/>
              <a:buNone/>
              <a:tabLst/>
              <a:defRPr/>
            </a:pPr>
            <a:r>
              <a:rPr lang="de-DE" sz="1401" b="0" dirty="0">
                <a:solidFill>
                  <a:srgbClr val="003399"/>
                </a:solidFill>
              </a:rPr>
              <a:t>Stimmt über</a:t>
            </a:r>
            <a:r>
              <a:rPr lang="de-DE" sz="1401" b="0" baseline="0" dirty="0">
                <a:solidFill>
                  <a:srgbClr val="003399"/>
                </a:solidFill>
              </a:rPr>
              <a:t> </a:t>
            </a:r>
            <a:r>
              <a:rPr lang="de-DE" sz="1401" b="0" dirty="0">
                <a:solidFill>
                  <a:srgbClr val="003399"/>
                </a:solidFill>
              </a:rPr>
              <a:t>die Projekte ab</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1" b="1" dirty="0">
              <a:solidFill>
                <a:srgbClr val="003399"/>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1" b="1" dirty="0" err="1">
                <a:solidFill>
                  <a:srgbClr val="003399"/>
                </a:solidFill>
              </a:rPr>
              <a:t>Autorités</a:t>
            </a:r>
            <a:r>
              <a:rPr lang="en-US" sz="1401" b="1" dirty="0">
                <a:solidFill>
                  <a:srgbClr val="003399"/>
                </a:solidFill>
              </a:rPr>
              <a:t> </a:t>
            </a:r>
            <a:r>
              <a:rPr lang="en-US" sz="1401" b="1" dirty="0" err="1">
                <a:solidFill>
                  <a:srgbClr val="003399"/>
                </a:solidFill>
              </a:rPr>
              <a:t>Partenaires</a:t>
            </a:r>
            <a:r>
              <a:rPr lang="en-US" sz="1401" b="1" dirty="0">
                <a:solidFill>
                  <a:srgbClr val="003399"/>
                </a:solidFill>
              </a:rPr>
              <a:t> | </a:t>
            </a:r>
            <a:r>
              <a:rPr lang="en-US" sz="1401" dirty="0" err="1">
                <a:solidFill>
                  <a:schemeClr val="tx1"/>
                </a:solidFill>
              </a:rPr>
              <a:t>Programmpartner</a:t>
            </a:r>
            <a:endParaRPr lang="fr-FR" sz="1400" b="1" dirty="0">
              <a:solidFill>
                <a:srgbClr val="949EC8"/>
              </a:solidFill>
              <a:latin typeface="Open Sans" panose="020B0606030504020204" pitchFamily="34" charset="0"/>
              <a:ea typeface="Open Sans" panose="020B0606030504020204" pitchFamily="34" charset="0"/>
              <a:cs typeface="Open Sans" panose="020B0606030504020204" pitchFamily="34" charset="0"/>
            </a:endParaRPr>
          </a:p>
          <a:p>
            <a:pPr algn="l"/>
            <a:r>
              <a:rPr lang="fr-FR" sz="1400" b="0" dirty="0">
                <a:solidFill>
                  <a:srgbClr val="949EC8"/>
                </a:solidFill>
                <a:latin typeface="Open Sans" panose="020B0606030504020204" pitchFamily="34" charset="0"/>
                <a:ea typeface="Open Sans" panose="020B0606030504020204" pitchFamily="34" charset="0"/>
                <a:cs typeface="Open Sans" panose="020B0606030504020204" pitchFamily="34" charset="0"/>
              </a:rPr>
              <a:t>Définissent les objectifs </a:t>
            </a:r>
          </a:p>
          <a:p>
            <a:pPr algn="l"/>
            <a:r>
              <a:rPr lang="fr-FR" sz="1400" b="0" dirty="0">
                <a:solidFill>
                  <a:srgbClr val="949EC8"/>
                </a:solidFill>
                <a:latin typeface="Open Sans" panose="020B0606030504020204" pitchFamily="34" charset="0"/>
                <a:ea typeface="Open Sans" panose="020B0606030504020204" pitchFamily="34" charset="0"/>
                <a:cs typeface="Open Sans" panose="020B0606030504020204" pitchFamily="34" charset="0"/>
              </a:rPr>
              <a:t>Analysent les demandes de concours</a:t>
            </a:r>
          </a:p>
          <a:p>
            <a:pPr algn="l"/>
            <a:r>
              <a:rPr lang="fr-FR" sz="1400" b="0" dirty="0" err="1">
                <a:solidFill>
                  <a:schemeClr val="accent1"/>
                </a:solidFill>
                <a:ea typeface="Open Sans" panose="020B0606030504020204" pitchFamily="34" charset="0"/>
                <a:cs typeface="Open Sans" panose="020B0606030504020204" pitchFamily="34" charset="0"/>
              </a:rPr>
              <a:t>Legen</a:t>
            </a:r>
            <a:r>
              <a:rPr lang="fr-FR" sz="1400" b="0" dirty="0">
                <a:solidFill>
                  <a:schemeClr val="accent1"/>
                </a:solidFill>
                <a:ea typeface="Open Sans" panose="020B0606030504020204" pitchFamily="34" charset="0"/>
                <a:cs typeface="Open Sans" panose="020B0606030504020204" pitchFamily="34" charset="0"/>
              </a:rPr>
              <a:t> die </a:t>
            </a:r>
            <a:r>
              <a:rPr lang="fr-FR" sz="1400" b="0" dirty="0" err="1">
                <a:solidFill>
                  <a:schemeClr val="accent1"/>
                </a:solidFill>
                <a:ea typeface="Open Sans" panose="020B0606030504020204" pitchFamily="34" charset="0"/>
                <a:cs typeface="Open Sans" panose="020B0606030504020204" pitchFamily="34" charset="0"/>
              </a:rPr>
              <a:t>Ziele</a:t>
            </a:r>
            <a:r>
              <a:rPr lang="fr-FR" sz="1400" b="0" dirty="0">
                <a:solidFill>
                  <a:schemeClr val="accent1"/>
                </a:solidFill>
                <a:ea typeface="Open Sans" panose="020B0606030504020204" pitchFamily="34" charset="0"/>
                <a:cs typeface="Open Sans" panose="020B0606030504020204" pitchFamily="34" charset="0"/>
              </a:rPr>
              <a:t> des </a:t>
            </a:r>
            <a:r>
              <a:rPr lang="fr-FR" sz="1400" b="0" dirty="0" err="1">
                <a:solidFill>
                  <a:schemeClr val="accent1"/>
                </a:solidFill>
                <a:ea typeface="Open Sans" panose="020B0606030504020204" pitchFamily="34" charset="0"/>
                <a:cs typeface="Open Sans" panose="020B0606030504020204" pitchFamily="34" charset="0"/>
              </a:rPr>
              <a:t>Programms</a:t>
            </a:r>
            <a:r>
              <a:rPr lang="fr-FR" sz="1400" b="0" dirty="0">
                <a:solidFill>
                  <a:schemeClr val="accent1"/>
                </a:solidFill>
                <a:ea typeface="Open Sans" panose="020B0606030504020204" pitchFamily="34" charset="0"/>
                <a:cs typeface="Open Sans" panose="020B0606030504020204" pitchFamily="34" charset="0"/>
              </a:rPr>
              <a:t> </a:t>
            </a:r>
            <a:r>
              <a:rPr lang="fr-FR" sz="1400" b="0" dirty="0" err="1">
                <a:solidFill>
                  <a:schemeClr val="accent1"/>
                </a:solidFill>
                <a:ea typeface="Open Sans" panose="020B0606030504020204" pitchFamily="34" charset="0"/>
                <a:cs typeface="Open Sans" panose="020B0606030504020204" pitchFamily="34" charset="0"/>
              </a:rPr>
              <a:t>fest</a:t>
            </a:r>
            <a:endParaRPr lang="fr-FR" sz="1000" b="0" dirty="0">
              <a:solidFill>
                <a:schemeClr val="accent1"/>
              </a:solidFill>
              <a:ea typeface="Open Sans" panose="020B0606030504020204" pitchFamily="34" charset="0"/>
              <a:cs typeface="Open Sans" panose="020B0606030504020204" pitchFamily="34" charset="0"/>
            </a:endParaRPr>
          </a:p>
          <a:p>
            <a:pPr algn="l"/>
            <a:r>
              <a:rPr lang="de-DE" sz="1400" b="0" dirty="0">
                <a:solidFill>
                  <a:schemeClr val="tx2">
                    <a:lumMod val="90000"/>
                    <a:lumOff val="10000"/>
                  </a:schemeClr>
                </a:solidFill>
                <a:ea typeface="Open Sans" panose="020B0606030504020204" pitchFamily="34" charset="0"/>
                <a:cs typeface="Open Sans" panose="020B0606030504020204" pitchFamily="34" charset="0"/>
              </a:rPr>
              <a:t>Analysieren Anträge auf EFRE-Förderung</a:t>
            </a:r>
            <a:endParaRPr lang="fr-FR" sz="1400" b="0" dirty="0">
              <a:solidFill>
                <a:schemeClr val="tx2">
                  <a:lumMod val="90000"/>
                  <a:lumOff val="10000"/>
                </a:schemeClr>
              </a:solidFill>
              <a:ea typeface="Open Sans" panose="020B0606030504020204" pitchFamily="34" charset="0"/>
              <a:cs typeface="Open Sans" panose="020B0606030504020204" pitchFamily="34" charset="0"/>
            </a:endParaRPr>
          </a:p>
          <a:p>
            <a:pPr algn="l"/>
            <a:endParaRPr lang="en-US" b="0" dirty="0"/>
          </a:p>
          <a:p>
            <a:pPr algn="ctr"/>
            <a:endParaRPr lang="en-US" sz="140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401" b="1" dirty="0" err="1">
                <a:solidFill>
                  <a:srgbClr val="003399"/>
                </a:solidFill>
              </a:rPr>
              <a:t>Autorité</a:t>
            </a:r>
            <a:r>
              <a:rPr lang="en-US" sz="1401" b="1" dirty="0">
                <a:solidFill>
                  <a:srgbClr val="003399"/>
                </a:solidFill>
              </a:rPr>
              <a:t> de </a:t>
            </a:r>
            <a:r>
              <a:rPr lang="en-US" sz="1401" b="1" dirty="0" err="1">
                <a:solidFill>
                  <a:srgbClr val="003399"/>
                </a:solidFill>
              </a:rPr>
              <a:t>gestion</a:t>
            </a:r>
            <a:r>
              <a:rPr lang="en-US" sz="1401" b="1" dirty="0">
                <a:solidFill>
                  <a:srgbClr val="003399"/>
                </a:solidFill>
              </a:rPr>
              <a:t> | </a:t>
            </a:r>
            <a:r>
              <a:rPr lang="en-US" sz="1400" dirty="0" err="1">
                <a:solidFill>
                  <a:schemeClr val="tx1"/>
                </a:solidFill>
              </a:rPr>
              <a:t>Verwaltungsbehörde</a:t>
            </a:r>
            <a:endParaRPr lang="en-US" sz="1401" b="1" dirty="0">
              <a:solidFill>
                <a:srgbClr val="003399"/>
              </a:solidFill>
            </a:endParaRPr>
          </a:p>
          <a:p>
            <a:pPr algn="l"/>
            <a:r>
              <a:rPr lang="fr-FR" sz="1400" b="0" dirty="0">
                <a:solidFill>
                  <a:srgbClr val="949EC8"/>
                </a:solidFill>
                <a:latin typeface="Open Sans" panose="020B0606030504020204" pitchFamily="34" charset="0"/>
                <a:ea typeface="Open Sans" panose="020B0606030504020204" pitchFamily="34" charset="0"/>
                <a:cs typeface="Open Sans" panose="020B0606030504020204" pitchFamily="34" charset="0"/>
              </a:rPr>
              <a:t>Coordonne</a:t>
            </a:r>
          </a:p>
          <a:p>
            <a:pPr algn="l"/>
            <a:r>
              <a:rPr lang="fr-FR" sz="1400" b="0" dirty="0">
                <a:solidFill>
                  <a:srgbClr val="949EC8"/>
                </a:solidFill>
                <a:latin typeface="Open Sans" panose="020B0606030504020204" pitchFamily="34" charset="0"/>
                <a:ea typeface="Open Sans" panose="020B0606030504020204" pitchFamily="34" charset="0"/>
                <a:cs typeface="Open Sans" panose="020B0606030504020204" pitchFamily="34" charset="0"/>
              </a:rPr>
              <a:t>Certifie les dépenses</a:t>
            </a:r>
          </a:p>
          <a:p>
            <a:pPr algn="l"/>
            <a:r>
              <a:rPr lang="fr-FR" sz="1401" b="0" dirty="0" err="1">
                <a:solidFill>
                  <a:schemeClr val="accent1"/>
                </a:solidFill>
                <a:latin typeface="Arial (body)"/>
                <a:ea typeface="Open Sans" panose="020B0606030504020204" pitchFamily="34" charset="0"/>
                <a:cs typeface="Open Sans" panose="020B0606030504020204" pitchFamily="34" charset="0"/>
              </a:rPr>
              <a:t>Koordiniert</a:t>
            </a:r>
            <a:endParaRPr lang="fr-FR" sz="1401" b="0" dirty="0">
              <a:solidFill>
                <a:schemeClr val="accent1"/>
              </a:solidFill>
              <a:latin typeface="Arial (body)"/>
              <a:ea typeface="Open Sans" panose="020B0606030504020204" pitchFamily="34" charset="0"/>
              <a:cs typeface="Open Sans" panose="020B0606030504020204" pitchFamily="34" charset="0"/>
            </a:endParaRPr>
          </a:p>
          <a:p>
            <a:pPr algn="l"/>
            <a:r>
              <a:rPr lang="fr-FR" sz="1401" b="0" dirty="0" err="1">
                <a:solidFill>
                  <a:schemeClr val="accent1"/>
                </a:solidFill>
                <a:latin typeface="Arial (body)"/>
                <a:ea typeface="Open Sans" panose="020B0606030504020204" pitchFamily="34" charset="0"/>
                <a:cs typeface="Open Sans" panose="020B0606030504020204" pitchFamily="34" charset="0"/>
              </a:rPr>
              <a:t>Bescheinigt</a:t>
            </a:r>
            <a:r>
              <a:rPr lang="fr-FR" sz="1401" b="0" dirty="0">
                <a:solidFill>
                  <a:schemeClr val="accent1"/>
                </a:solidFill>
                <a:latin typeface="Arial (body)"/>
                <a:ea typeface="Open Sans" panose="020B0606030504020204" pitchFamily="34" charset="0"/>
                <a:cs typeface="Open Sans" panose="020B0606030504020204" pitchFamily="34" charset="0"/>
              </a:rPr>
              <a:t> die </a:t>
            </a:r>
            <a:r>
              <a:rPr lang="fr-FR" sz="1401" b="0" dirty="0" err="1">
                <a:solidFill>
                  <a:schemeClr val="accent1"/>
                </a:solidFill>
                <a:latin typeface="Arial (body)"/>
                <a:ea typeface="Open Sans" panose="020B0606030504020204" pitchFamily="34" charset="0"/>
                <a:cs typeface="Open Sans" panose="020B0606030504020204" pitchFamily="34" charset="0"/>
              </a:rPr>
              <a:t>Ausgaben</a:t>
            </a:r>
            <a:endParaRPr lang="fr-FR" sz="1401" b="0" dirty="0">
              <a:solidFill>
                <a:schemeClr val="accent1"/>
              </a:solidFill>
              <a:latin typeface="Arial (body)"/>
              <a:ea typeface="Open Sans" panose="020B0606030504020204" pitchFamily="34" charset="0"/>
              <a:cs typeface="Open Sans" panose="020B0606030504020204" pitchFamily="34" charset="0"/>
            </a:endParaRPr>
          </a:p>
          <a:p>
            <a:pPr algn="l"/>
            <a:endParaRPr lang="fr-FR" sz="1400" b="0" dirty="0">
              <a:solidFill>
                <a:srgbClr val="949EC8"/>
              </a:solidFill>
              <a:latin typeface="Open Sans" panose="020B0606030504020204" pitchFamily="34" charset="0"/>
              <a:ea typeface="Open Sans" panose="020B0606030504020204" pitchFamily="34" charset="0"/>
              <a:cs typeface="Open Sans" panose="020B0606030504020204" pitchFamily="34" charset="0"/>
            </a:endParaRPr>
          </a:p>
          <a:p>
            <a:pPr algn="l"/>
            <a:endParaRPr lang="fr-FR" sz="1400" b="1" dirty="0">
              <a:solidFill>
                <a:srgbClr val="949EC8"/>
              </a:solidFill>
              <a:latin typeface="Open Sans" panose="020B0606030504020204" pitchFamily="34" charset="0"/>
              <a:ea typeface="Open Sans" panose="020B0606030504020204" pitchFamily="34" charset="0"/>
              <a:cs typeface="Open Sans" panose="020B0606030504020204" pitchFamily="34" charset="0"/>
            </a:endParaRPr>
          </a:p>
          <a:p>
            <a:pPr algn="l"/>
            <a:r>
              <a:rPr lang="en-US" sz="1401" b="1" dirty="0" err="1">
                <a:solidFill>
                  <a:srgbClr val="003399"/>
                </a:solidFill>
              </a:rPr>
              <a:t>Secrétariat</a:t>
            </a:r>
            <a:r>
              <a:rPr lang="en-US" sz="1401" b="1" dirty="0">
                <a:solidFill>
                  <a:srgbClr val="003399"/>
                </a:solidFill>
              </a:rPr>
              <a:t> conjoint | </a:t>
            </a:r>
            <a:r>
              <a:rPr lang="en-US" sz="1400" b="1" dirty="0" err="1">
                <a:solidFill>
                  <a:srgbClr val="003399"/>
                </a:solidFill>
              </a:rPr>
              <a:t>Gemeinsames</a:t>
            </a:r>
            <a:r>
              <a:rPr lang="en-US" sz="1400" b="1" dirty="0">
                <a:solidFill>
                  <a:srgbClr val="003399"/>
                </a:solidFill>
              </a:rPr>
              <a:t> </a:t>
            </a:r>
            <a:r>
              <a:rPr lang="en-US" sz="1400" b="1" dirty="0" err="1">
                <a:solidFill>
                  <a:srgbClr val="003399"/>
                </a:solidFill>
              </a:rPr>
              <a:t>Sekretariat</a:t>
            </a:r>
            <a:endParaRPr lang="en-US" sz="1401" b="1" dirty="0">
              <a:solidFill>
                <a:srgbClr val="003399"/>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401" b="0" dirty="0">
                <a:solidFill>
                  <a:srgbClr val="949EC8"/>
                </a:solidFill>
                <a:latin typeface="Open Sans" panose="020B0606030504020204" pitchFamily="34" charset="0"/>
                <a:ea typeface="Open Sans" panose="020B0606030504020204" pitchFamily="34" charset="0"/>
                <a:cs typeface="Open Sans" panose="020B0606030504020204" pitchFamily="34" charset="0"/>
              </a:rPr>
              <a:t>Instruit et suit les petits projets financièrement et administrativement</a:t>
            </a:r>
          </a:p>
          <a:p>
            <a:pPr algn="l"/>
            <a:r>
              <a:rPr lang="fr-FR" sz="1401" b="0" dirty="0" err="1">
                <a:solidFill>
                  <a:schemeClr val="accent1"/>
                </a:solidFill>
                <a:latin typeface="Arial (body)"/>
                <a:ea typeface="Open Sans" panose="020B0606030504020204" pitchFamily="34" charset="0"/>
                <a:cs typeface="Open Sans" panose="020B0606030504020204" pitchFamily="34" charset="0"/>
              </a:rPr>
              <a:t>Prüft</a:t>
            </a:r>
            <a:r>
              <a:rPr lang="fr-FR" sz="1401" b="0" dirty="0">
                <a:solidFill>
                  <a:schemeClr val="accent1"/>
                </a:solidFill>
                <a:latin typeface="Arial (body)"/>
                <a:ea typeface="Open Sans" panose="020B0606030504020204" pitchFamily="34" charset="0"/>
                <a:cs typeface="Open Sans" panose="020B0606030504020204" pitchFamily="34" charset="0"/>
              </a:rPr>
              <a:t> die </a:t>
            </a:r>
            <a:r>
              <a:rPr lang="fr-FR" sz="1401" b="0" dirty="0" err="1">
                <a:solidFill>
                  <a:schemeClr val="accent1"/>
                </a:solidFill>
                <a:latin typeface="Arial (body)"/>
                <a:ea typeface="Open Sans" panose="020B0606030504020204" pitchFamily="34" charset="0"/>
                <a:cs typeface="Open Sans" panose="020B0606030504020204" pitchFamily="34" charset="0"/>
              </a:rPr>
              <a:t>Projekte</a:t>
            </a:r>
            <a:endParaRPr lang="fr-FR" sz="1401" b="0" dirty="0">
              <a:solidFill>
                <a:schemeClr val="accent1"/>
              </a:solidFill>
              <a:latin typeface="Arial (body)"/>
              <a:ea typeface="Open Sans" panose="020B0606030504020204" pitchFamily="34" charset="0"/>
              <a:cs typeface="Open Sans" panose="020B0606030504020204" pitchFamily="34" charset="0"/>
            </a:endParaRPr>
          </a:p>
          <a:p>
            <a:pPr algn="l"/>
            <a:r>
              <a:rPr lang="de-DE" sz="1401" b="0" dirty="0">
                <a:solidFill>
                  <a:schemeClr val="accent1"/>
                </a:solidFill>
                <a:latin typeface="Arial (body)"/>
                <a:ea typeface="Open Sans" panose="020B0606030504020204" pitchFamily="34" charset="0"/>
                <a:cs typeface="Open Sans" panose="020B0606030504020204" pitchFamily="34" charset="0"/>
              </a:rPr>
              <a:t>Gewährleistet eine administrative Begleitung der Projekte</a:t>
            </a:r>
            <a:endParaRPr lang="fr-FR" sz="1401" b="0" dirty="0">
              <a:solidFill>
                <a:schemeClr val="accent1"/>
              </a:solidFill>
              <a:latin typeface="Arial (body)"/>
              <a:ea typeface="Open Sans" panose="020B0606030504020204" pitchFamily="34" charset="0"/>
              <a:cs typeface="Open Sans" panose="020B0606030504020204" pitchFamily="34" charset="0"/>
            </a:endParaRPr>
          </a:p>
          <a:p>
            <a:pPr algn="l"/>
            <a:endParaRPr lang="fr-FR" sz="1400" b="1" dirty="0">
              <a:solidFill>
                <a:srgbClr val="949EC8"/>
              </a:solidFill>
              <a:latin typeface="Open Sans" panose="020B0606030504020204" pitchFamily="34" charset="0"/>
              <a:ea typeface="Open Sans" panose="020B0606030504020204" pitchFamily="34" charset="0"/>
              <a:cs typeface="Open Sans" panose="020B06060305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1" b="1" dirty="0">
                <a:solidFill>
                  <a:srgbClr val="003399"/>
                </a:solidFill>
              </a:rPr>
              <a:t>Points de contact | </a:t>
            </a:r>
            <a:r>
              <a:rPr lang="en-US" sz="1401" b="1" dirty="0" err="1">
                <a:solidFill>
                  <a:srgbClr val="003399"/>
                </a:solidFill>
              </a:rPr>
              <a:t>Kontaktstellen</a:t>
            </a:r>
            <a:endParaRPr lang="en-US" sz="1401" b="1" dirty="0">
              <a:solidFill>
                <a:srgbClr val="003399"/>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400" b="0" dirty="0">
                <a:solidFill>
                  <a:srgbClr val="949EC8"/>
                </a:solidFill>
                <a:latin typeface="Open Sans" panose="020B0606030504020204" pitchFamily="34" charset="0"/>
                <a:ea typeface="Open Sans" panose="020B0606030504020204" pitchFamily="34" charset="0"/>
                <a:cs typeface="Open Sans" panose="020B0606030504020204" pitchFamily="34" charset="0"/>
              </a:rPr>
              <a:t>Conseillent et accompagnent lors du montage et de la réalisation du petit projet</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400" b="0" dirty="0" err="1">
                <a:solidFill>
                  <a:schemeClr val="accent1"/>
                </a:solidFill>
                <a:latin typeface="Arial (body)"/>
                <a:ea typeface="Open Sans" panose="020B0606030504020204" pitchFamily="34" charset="0"/>
                <a:cs typeface="Open Sans" panose="020B0606030504020204" pitchFamily="34" charset="0"/>
              </a:rPr>
              <a:t>Informieren</a:t>
            </a:r>
            <a:r>
              <a:rPr lang="fr-FR" sz="1400" b="0" dirty="0">
                <a:solidFill>
                  <a:schemeClr val="accent1"/>
                </a:solidFill>
                <a:latin typeface="Arial (body)"/>
                <a:ea typeface="Open Sans" panose="020B0606030504020204" pitchFamily="34" charset="0"/>
                <a:cs typeface="Open Sans" panose="020B0606030504020204" pitchFamily="34" charset="0"/>
              </a:rPr>
              <a:t>, </a:t>
            </a:r>
            <a:r>
              <a:rPr lang="fr-FR" sz="1400" b="0" dirty="0" err="1">
                <a:solidFill>
                  <a:schemeClr val="accent1"/>
                </a:solidFill>
                <a:latin typeface="Arial (body)"/>
                <a:ea typeface="Open Sans" panose="020B0606030504020204" pitchFamily="34" charset="0"/>
                <a:cs typeface="Open Sans" panose="020B0606030504020204" pitchFamily="34" charset="0"/>
              </a:rPr>
              <a:t>beraten</a:t>
            </a:r>
            <a:r>
              <a:rPr lang="fr-FR" sz="1400" b="0" dirty="0">
                <a:solidFill>
                  <a:schemeClr val="accent1"/>
                </a:solidFill>
                <a:latin typeface="Arial (body)"/>
                <a:ea typeface="Open Sans" panose="020B0606030504020204" pitchFamily="34" charset="0"/>
                <a:cs typeface="Open Sans" panose="020B0606030504020204" pitchFamily="34" charset="0"/>
              </a:rPr>
              <a:t> </a:t>
            </a:r>
            <a:r>
              <a:rPr lang="fr-FR" sz="1400" b="0" dirty="0" err="1">
                <a:solidFill>
                  <a:schemeClr val="accent1"/>
                </a:solidFill>
                <a:latin typeface="Arial (body)"/>
                <a:ea typeface="Open Sans" panose="020B0606030504020204" pitchFamily="34" charset="0"/>
                <a:cs typeface="Open Sans" panose="020B0606030504020204" pitchFamily="34" charset="0"/>
              </a:rPr>
              <a:t>und</a:t>
            </a:r>
            <a:r>
              <a:rPr lang="fr-FR" sz="1400" b="0" dirty="0">
                <a:solidFill>
                  <a:schemeClr val="accent1"/>
                </a:solidFill>
                <a:latin typeface="Arial (body)"/>
                <a:ea typeface="Open Sans" panose="020B0606030504020204" pitchFamily="34" charset="0"/>
                <a:cs typeface="Open Sans" panose="020B0606030504020204" pitchFamily="34" charset="0"/>
              </a:rPr>
              <a:t> </a:t>
            </a:r>
            <a:r>
              <a:rPr lang="fr-FR" sz="1400" b="0" dirty="0" err="1">
                <a:solidFill>
                  <a:schemeClr val="accent1"/>
                </a:solidFill>
                <a:latin typeface="Arial (body)"/>
                <a:ea typeface="Open Sans" panose="020B0606030504020204" pitchFamily="34" charset="0"/>
                <a:cs typeface="Open Sans" panose="020B0606030504020204" pitchFamily="34" charset="0"/>
              </a:rPr>
              <a:t>begleiten</a:t>
            </a:r>
            <a:endParaRPr lang="fr-FR" sz="1400" b="0" dirty="0">
              <a:solidFill>
                <a:schemeClr val="accent1"/>
              </a:solidFill>
              <a:latin typeface="Arial (body)"/>
              <a:ea typeface="Open Sans" panose="020B0606030504020204" pitchFamily="34" charset="0"/>
              <a:cs typeface="Open Sans" panose="020B0606030504020204" pitchFamily="34" charset="0"/>
            </a:endParaRPr>
          </a:p>
          <a:p>
            <a:endParaRPr lang="en-US" dirty="0"/>
          </a:p>
        </p:txBody>
      </p:sp>
      <p:sp>
        <p:nvSpPr>
          <p:cNvPr id="4" name="Slide Number Placeholder 3"/>
          <p:cNvSpPr>
            <a:spLocks noGrp="1"/>
          </p:cNvSpPr>
          <p:nvPr>
            <p:ph type="sldNum" sz="quarter" idx="10"/>
          </p:nvPr>
        </p:nvSpPr>
        <p:spPr/>
        <p:txBody>
          <a:bodyPr/>
          <a:lstStyle/>
          <a:p>
            <a:fld id="{92D4DD84-F8DE-4988-A14C-1AFFE57847E5}" type="slidenum">
              <a:rPr lang="fr-FR" smtClean="0"/>
              <a:t>10</a:t>
            </a:fld>
            <a:endParaRPr lang="fr-FR"/>
          </a:p>
        </p:txBody>
      </p:sp>
    </p:spTree>
    <p:extLst>
      <p:ext uri="{BB962C8B-B14F-4D97-AF65-F5344CB8AC3E}">
        <p14:creationId xmlns:p14="http://schemas.microsoft.com/office/powerpoint/2010/main" val="25153702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1" u="sng" baseline="0" dirty="0">
              <a:solidFill>
                <a:srgbClr val="FF0000"/>
              </a:solidFill>
              <a:sym typeface="Wingdings" panose="05000000000000000000" pitchFamily="2" charset="2"/>
            </a:endParaRPr>
          </a:p>
        </p:txBody>
      </p:sp>
      <p:sp>
        <p:nvSpPr>
          <p:cNvPr id="4" name="Foliennummernplatzhalter 3"/>
          <p:cNvSpPr>
            <a:spLocks noGrp="1"/>
          </p:cNvSpPr>
          <p:nvPr>
            <p:ph type="sldNum" sz="quarter" idx="10"/>
          </p:nvPr>
        </p:nvSpPr>
        <p:spPr/>
        <p:txBody>
          <a:bodyPr/>
          <a:lstStyle/>
          <a:p>
            <a:fld id="{59E18E18-A752-4AE2-B859-4C4BC60181EF}" type="slidenum">
              <a:rPr lang="fr-FR" smtClean="0"/>
              <a:t>11</a:t>
            </a:fld>
            <a:endParaRPr lang="fr-FR"/>
          </a:p>
        </p:txBody>
      </p:sp>
    </p:spTree>
    <p:extLst>
      <p:ext uri="{BB962C8B-B14F-4D97-AF65-F5344CB8AC3E}">
        <p14:creationId xmlns:p14="http://schemas.microsoft.com/office/powerpoint/2010/main" val="24707700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baseline="0" dirty="0"/>
          </a:p>
        </p:txBody>
      </p:sp>
      <p:sp>
        <p:nvSpPr>
          <p:cNvPr id="4" name="Espace réservé du numéro de diapositive 3"/>
          <p:cNvSpPr>
            <a:spLocks noGrp="1"/>
          </p:cNvSpPr>
          <p:nvPr>
            <p:ph type="sldNum" sz="quarter" idx="10"/>
          </p:nvPr>
        </p:nvSpPr>
        <p:spPr/>
        <p:txBody>
          <a:bodyPr/>
          <a:lstStyle/>
          <a:p>
            <a:fld id="{59E18E18-A752-4AE2-B859-4C4BC60181EF}" type="slidenum">
              <a:rPr lang="fr-FR" smtClean="0"/>
              <a:t>12</a:t>
            </a:fld>
            <a:endParaRPr lang="fr-FR"/>
          </a:p>
        </p:txBody>
      </p:sp>
    </p:spTree>
    <p:extLst>
      <p:ext uri="{BB962C8B-B14F-4D97-AF65-F5344CB8AC3E}">
        <p14:creationId xmlns:p14="http://schemas.microsoft.com/office/powerpoint/2010/main" val="351854136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2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17678" y="3223101"/>
            <a:ext cx="6831673" cy="417661"/>
          </a:xfrm>
        </p:spPr>
        <p:txBody>
          <a:bodyPr>
            <a:normAutofit/>
          </a:bodyPr>
          <a:lstStyle>
            <a:lvl1pPr marL="0" indent="0" algn="ctr">
              <a:lnSpc>
                <a:spcPct val="112000"/>
              </a:lnSpc>
              <a:spcBef>
                <a:spcPts val="0"/>
              </a:spcBef>
              <a:spcAft>
                <a:spcPts val="0"/>
              </a:spcAft>
              <a:buNone/>
              <a:defRPr sz="2300"/>
            </a:lvl1pPr>
            <a:lvl2pPr marL="457206" indent="0" algn="ctr">
              <a:buNone/>
              <a:defRPr sz="2000"/>
            </a:lvl2pPr>
            <a:lvl3pPr marL="914411" indent="0" algn="ctr">
              <a:buNone/>
              <a:defRPr sz="1801"/>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lang="en-US"/>
              <a:t>Click to edit Master subtitle style</a:t>
            </a:r>
            <a:endParaRPr lang="en-US" dirty="0"/>
          </a:p>
        </p:txBody>
      </p:sp>
      <p:sp>
        <p:nvSpPr>
          <p:cNvPr id="17" name="Content Placeholder 16">
            <a:extLst>
              <a:ext uri="{FF2B5EF4-FFF2-40B4-BE49-F238E27FC236}">
                <a16:creationId xmlns:a16="http://schemas.microsoft.com/office/drawing/2014/main" id="{1A629014-BB05-4865-B501-DFE124183A1D}"/>
              </a:ext>
            </a:extLst>
          </p:cNvPr>
          <p:cNvSpPr>
            <a:spLocks noGrp="1"/>
          </p:cNvSpPr>
          <p:nvPr>
            <p:ph sz="quarter" idx="13" hasCustomPrompt="1"/>
          </p:nvPr>
        </p:nvSpPr>
        <p:spPr>
          <a:xfrm>
            <a:off x="2617676" y="4679324"/>
            <a:ext cx="6832601" cy="442912"/>
          </a:xfrm>
        </p:spPr>
        <p:txBody>
          <a:bodyPr>
            <a:noAutofit/>
          </a:bodyPr>
          <a:lstStyle>
            <a:lvl1pPr marL="0" indent="0" algn="ctr" defTabSz="914411" rtl="0" eaLnBrk="1" latinLnBrk="0" hangingPunct="1">
              <a:lnSpc>
                <a:spcPct val="112000"/>
              </a:lnSpc>
              <a:spcBef>
                <a:spcPts val="0"/>
              </a:spcBef>
              <a:spcAft>
                <a:spcPts val="0"/>
              </a:spcAft>
              <a:buFont typeface="Franklin Gothic Book" panose="020B0503020102020204" pitchFamily="34" charset="0"/>
              <a:buNone/>
              <a:defRPr lang="en-US" sz="2300" kern="1200" baseline="0" dirty="0" smtClean="0">
                <a:solidFill>
                  <a:srgbClr val="9FAEE5"/>
                </a:solidFill>
                <a:latin typeface="+mn-lt"/>
                <a:ea typeface="+mn-ea"/>
                <a:cs typeface="+mn-cs"/>
              </a:defRPr>
            </a:lvl1pPr>
            <a:lvl2pPr marL="0" indent="0" algn="ctr" defTabSz="914411" rtl="0" eaLnBrk="1" latinLnBrk="0" hangingPunct="1">
              <a:lnSpc>
                <a:spcPct val="112000"/>
              </a:lnSpc>
              <a:spcBef>
                <a:spcPts val="0"/>
              </a:spcBef>
              <a:spcAft>
                <a:spcPts val="0"/>
              </a:spcAft>
              <a:buFont typeface="Franklin Gothic Book" panose="020B0503020102020204" pitchFamily="34" charset="0"/>
              <a:buNone/>
              <a:defRPr lang="en-US" sz="2300" kern="1200" baseline="0" dirty="0" smtClean="0">
                <a:solidFill>
                  <a:schemeClr val="tx2"/>
                </a:solidFill>
                <a:latin typeface="+mn-lt"/>
                <a:ea typeface="+mn-ea"/>
                <a:cs typeface="+mn-cs"/>
              </a:defRPr>
            </a:lvl2pPr>
            <a:lvl3pPr marL="0" indent="0" algn="ctr" defTabSz="914411" rtl="0" eaLnBrk="1" latinLnBrk="0" hangingPunct="1">
              <a:lnSpc>
                <a:spcPct val="112000"/>
              </a:lnSpc>
              <a:spcBef>
                <a:spcPts val="0"/>
              </a:spcBef>
              <a:spcAft>
                <a:spcPts val="0"/>
              </a:spcAft>
              <a:buFont typeface="Franklin Gothic Book" panose="020B0503020102020204" pitchFamily="34" charset="0"/>
              <a:buNone/>
              <a:defRPr lang="en-US" sz="2300" kern="1200" baseline="0" dirty="0" smtClean="0">
                <a:solidFill>
                  <a:schemeClr val="tx2"/>
                </a:solidFill>
                <a:latin typeface="+mn-lt"/>
                <a:ea typeface="+mn-ea"/>
                <a:cs typeface="+mn-cs"/>
              </a:defRPr>
            </a:lvl3pPr>
            <a:lvl4pPr marL="0" indent="0" algn="ctr" defTabSz="914411" rtl="0" eaLnBrk="1" latinLnBrk="0" hangingPunct="1">
              <a:lnSpc>
                <a:spcPct val="112000"/>
              </a:lnSpc>
              <a:spcBef>
                <a:spcPts val="0"/>
              </a:spcBef>
              <a:spcAft>
                <a:spcPts val="0"/>
              </a:spcAft>
              <a:buFont typeface="Franklin Gothic Book" panose="020B0503020102020204" pitchFamily="34" charset="0"/>
              <a:buNone/>
              <a:defRPr lang="en-US" sz="2300" kern="1200" baseline="0" dirty="0" smtClean="0">
                <a:solidFill>
                  <a:schemeClr val="tx2"/>
                </a:solidFill>
                <a:latin typeface="+mn-lt"/>
                <a:ea typeface="+mn-ea"/>
                <a:cs typeface="+mn-cs"/>
              </a:defRPr>
            </a:lvl4pPr>
            <a:lvl5pPr marL="0" indent="0" algn="ctr" defTabSz="914411" rtl="0" eaLnBrk="1" latinLnBrk="0" hangingPunct="1">
              <a:lnSpc>
                <a:spcPct val="112000"/>
              </a:lnSpc>
              <a:spcBef>
                <a:spcPts val="0"/>
              </a:spcBef>
              <a:spcAft>
                <a:spcPts val="0"/>
              </a:spcAft>
              <a:buFont typeface="Franklin Gothic Book" panose="020B0503020102020204" pitchFamily="34" charset="0"/>
              <a:buNone/>
              <a:defRPr lang="fr-LU" sz="2300" kern="1200" baseline="0" dirty="0">
                <a:solidFill>
                  <a:schemeClr val="tx2"/>
                </a:solidFill>
                <a:latin typeface="+mn-lt"/>
                <a:ea typeface="+mn-ea"/>
                <a:cs typeface="+mn-cs"/>
              </a:defRPr>
            </a:lvl5pPr>
          </a:lstStyle>
          <a:p>
            <a:pPr lvl="0"/>
            <a:r>
              <a:rPr lang="en-US" dirty="0"/>
              <a:t>Subtitle in second language</a:t>
            </a:r>
          </a:p>
        </p:txBody>
      </p:sp>
      <p:sp>
        <p:nvSpPr>
          <p:cNvPr id="20" name="Text Placeholder 19">
            <a:extLst>
              <a:ext uri="{FF2B5EF4-FFF2-40B4-BE49-F238E27FC236}">
                <a16:creationId xmlns:a16="http://schemas.microsoft.com/office/drawing/2014/main" id="{10EB0927-BBA2-44F2-97E0-0E7CABB0631C}"/>
              </a:ext>
            </a:extLst>
          </p:cNvPr>
          <p:cNvSpPr>
            <a:spLocks noGrp="1"/>
          </p:cNvSpPr>
          <p:nvPr>
            <p:ph type="body" sz="quarter" idx="14" hasCustomPrompt="1"/>
          </p:nvPr>
        </p:nvSpPr>
        <p:spPr>
          <a:xfrm>
            <a:off x="1025604" y="2454799"/>
            <a:ext cx="10140795" cy="737916"/>
          </a:xfrm>
        </p:spPr>
        <p:txBody>
          <a:bodyPr anchor="ctr">
            <a:normAutofit/>
          </a:bodyPr>
          <a:lstStyle>
            <a:lvl1pPr marL="0" indent="0" algn="ctr" defTabSz="914411" rtl="0" eaLnBrk="1" latinLnBrk="0" hangingPunct="1">
              <a:lnSpc>
                <a:spcPct val="89000"/>
              </a:lnSpc>
              <a:spcBef>
                <a:spcPct val="0"/>
              </a:spcBef>
              <a:buNone/>
              <a:defRPr lang="en-US" sz="4400" kern="1200" cap="none" baseline="0" dirty="0" smtClean="0">
                <a:solidFill>
                  <a:schemeClr val="tx2"/>
                </a:solidFill>
                <a:latin typeface="+mj-lt"/>
                <a:ea typeface="+mj-ea"/>
                <a:cs typeface="+mj-cs"/>
              </a:defRPr>
            </a:lvl1pPr>
            <a:lvl2pPr marL="0" indent="0" algn="ctr" defTabSz="914411" rtl="0" eaLnBrk="1" latinLnBrk="0" hangingPunct="1">
              <a:lnSpc>
                <a:spcPct val="89000"/>
              </a:lnSpc>
              <a:spcBef>
                <a:spcPct val="0"/>
              </a:spcBef>
              <a:buNone/>
              <a:defRPr lang="en-US" sz="4800" kern="1200" cap="all" baseline="0" dirty="0" smtClean="0">
                <a:solidFill>
                  <a:schemeClr val="tx2"/>
                </a:solidFill>
                <a:latin typeface="+mj-lt"/>
                <a:ea typeface="+mj-ea"/>
                <a:cs typeface="+mj-cs"/>
              </a:defRPr>
            </a:lvl2pPr>
            <a:lvl3pPr marL="0" indent="0" algn="ctr" defTabSz="914411" rtl="0" eaLnBrk="1" latinLnBrk="0" hangingPunct="1">
              <a:lnSpc>
                <a:spcPct val="89000"/>
              </a:lnSpc>
              <a:spcBef>
                <a:spcPct val="0"/>
              </a:spcBef>
              <a:buNone/>
              <a:defRPr lang="en-US" sz="4800" kern="1200" cap="all" baseline="0" dirty="0" smtClean="0">
                <a:solidFill>
                  <a:schemeClr val="tx2"/>
                </a:solidFill>
                <a:latin typeface="+mj-lt"/>
                <a:ea typeface="+mj-ea"/>
                <a:cs typeface="+mj-cs"/>
              </a:defRPr>
            </a:lvl3pPr>
            <a:lvl4pPr marL="0" indent="0" algn="ctr" defTabSz="914411" rtl="0" eaLnBrk="1" latinLnBrk="0" hangingPunct="1">
              <a:lnSpc>
                <a:spcPct val="89000"/>
              </a:lnSpc>
              <a:spcBef>
                <a:spcPct val="0"/>
              </a:spcBef>
              <a:buNone/>
              <a:defRPr lang="en-US" sz="4800" kern="1200" cap="all" baseline="0" dirty="0" smtClean="0">
                <a:solidFill>
                  <a:schemeClr val="tx2"/>
                </a:solidFill>
                <a:latin typeface="+mj-lt"/>
                <a:ea typeface="+mj-ea"/>
                <a:cs typeface="+mj-cs"/>
              </a:defRPr>
            </a:lvl4pPr>
            <a:lvl5pPr marL="1901976" indent="0">
              <a:buNone/>
              <a:defRPr/>
            </a:lvl5pPr>
          </a:lstStyle>
          <a:p>
            <a:pPr lvl="0"/>
            <a:r>
              <a:rPr lang="en-US" dirty="0"/>
              <a:t>Click to Edit Master text style</a:t>
            </a:r>
          </a:p>
        </p:txBody>
      </p:sp>
      <p:sp>
        <p:nvSpPr>
          <p:cNvPr id="22" name="Text Placeholder 21">
            <a:extLst>
              <a:ext uri="{FF2B5EF4-FFF2-40B4-BE49-F238E27FC236}">
                <a16:creationId xmlns:a16="http://schemas.microsoft.com/office/drawing/2014/main" id="{B6E90D7C-7FFD-4364-9E5A-2F99810320C3}"/>
              </a:ext>
            </a:extLst>
          </p:cNvPr>
          <p:cNvSpPr>
            <a:spLocks noGrp="1"/>
          </p:cNvSpPr>
          <p:nvPr>
            <p:ph type="body" sz="quarter" idx="15" hasCustomPrompt="1"/>
          </p:nvPr>
        </p:nvSpPr>
        <p:spPr>
          <a:xfrm>
            <a:off x="1025604" y="3963220"/>
            <a:ext cx="10140795" cy="694934"/>
          </a:xfrm>
        </p:spPr>
        <p:txBody>
          <a:bodyPr anchor="ctr">
            <a:normAutofit/>
          </a:bodyPr>
          <a:lstStyle>
            <a:lvl1pPr marL="0" indent="0" algn="ctr" defTabSz="914411" rtl="0" eaLnBrk="1" latinLnBrk="0" hangingPunct="1">
              <a:lnSpc>
                <a:spcPct val="89000"/>
              </a:lnSpc>
              <a:spcBef>
                <a:spcPct val="0"/>
              </a:spcBef>
              <a:buNone/>
              <a:defRPr lang="en-US" sz="4400" kern="1200" cap="none" baseline="0" dirty="0" smtClean="0">
                <a:solidFill>
                  <a:srgbClr val="9FAEE5"/>
                </a:solidFill>
                <a:latin typeface="+mj-lt"/>
                <a:ea typeface="+mj-ea"/>
                <a:cs typeface="+mj-cs"/>
              </a:defRPr>
            </a:lvl1pPr>
            <a:lvl2pPr marL="0" indent="0" algn="ctr" defTabSz="914411" rtl="0" eaLnBrk="1" latinLnBrk="0" hangingPunct="1">
              <a:lnSpc>
                <a:spcPct val="89000"/>
              </a:lnSpc>
              <a:spcBef>
                <a:spcPct val="0"/>
              </a:spcBef>
              <a:buNone/>
              <a:defRPr lang="en-US" sz="4800" kern="1200" cap="all" baseline="0" dirty="0" smtClean="0">
                <a:solidFill>
                  <a:schemeClr val="tx1">
                    <a:lumMod val="50000"/>
                    <a:lumOff val="50000"/>
                  </a:schemeClr>
                </a:solidFill>
                <a:latin typeface="+mj-lt"/>
                <a:ea typeface="+mj-ea"/>
                <a:cs typeface="+mj-cs"/>
              </a:defRPr>
            </a:lvl2pPr>
            <a:lvl3pPr marL="0" indent="0" algn="ctr" defTabSz="914411" rtl="0" eaLnBrk="1" latinLnBrk="0" hangingPunct="1">
              <a:lnSpc>
                <a:spcPct val="89000"/>
              </a:lnSpc>
              <a:spcBef>
                <a:spcPct val="0"/>
              </a:spcBef>
              <a:buNone/>
              <a:defRPr lang="en-US" sz="4800" kern="1200" cap="all" baseline="0" dirty="0" smtClean="0">
                <a:solidFill>
                  <a:schemeClr val="tx1">
                    <a:lumMod val="50000"/>
                    <a:lumOff val="50000"/>
                  </a:schemeClr>
                </a:solidFill>
                <a:latin typeface="+mj-lt"/>
                <a:ea typeface="+mj-ea"/>
                <a:cs typeface="+mj-cs"/>
              </a:defRPr>
            </a:lvl3pPr>
            <a:lvl4pPr marL="0" indent="0" algn="ctr" defTabSz="914411" rtl="0" eaLnBrk="1" latinLnBrk="0" hangingPunct="1">
              <a:lnSpc>
                <a:spcPct val="89000"/>
              </a:lnSpc>
              <a:spcBef>
                <a:spcPct val="0"/>
              </a:spcBef>
              <a:buNone/>
              <a:defRPr lang="en-US" sz="4800" kern="1200" cap="all" baseline="0" dirty="0" smtClean="0">
                <a:solidFill>
                  <a:schemeClr val="tx1">
                    <a:lumMod val="50000"/>
                    <a:lumOff val="50000"/>
                  </a:schemeClr>
                </a:solidFill>
                <a:latin typeface="+mj-lt"/>
                <a:ea typeface="+mj-ea"/>
                <a:cs typeface="+mj-cs"/>
              </a:defRPr>
            </a:lvl4pPr>
            <a:lvl5pPr marL="0" indent="0" algn="ctr" defTabSz="914411" rtl="0" eaLnBrk="1" latinLnBrk="0" hangingPunct="1">
              <a:lnSpc>
                <a:spcPct val="89000"/>
              </a:lnSpc>
              <a:spcBef>
                <a:spcPct val="0"/>
              </a:spcBef>
              <a:buNone/>
              <a:defRPr lang="fr-LU" sz="4800" kern="1200" cap="all" baseline="0" dirty="0">
                <a:solidFill>
                  <a:schemeClr val="tx1">
                    <a:lumMod val="50000"/>
                    <a:lumOff val="50000"/>
                  </a:schemeClr>
                </a:solidFill>
                <a:latin typeface="+mj-lt"/>
                <a:ea typeface="+mj-ea"/>
                <a:cs typeface="+mj-cs"/>
              </a:defRPr>
            </a:lvl5pPr>
          </a:lstStyle>
          <a:p>
            <a:pPr lvl="0"/>
            <a:r>
              <a:rPr lang="en-US" dirty="0"/>
              <a:t>Title in second language</a:t>
            </a:r>
          </a:p>
        </p:txBody>
      </p:sp>
      <p:sp>
        <p:nvSpPr>
          <p:cNvPr id="2" name="Date Placeholder 1"/>
          <p:cNvSpPr>
            <a:spLocks noGrp="1"/>
          </p:cNvSpPr>
          <p:nvPr>
            <p:ph type="dt" sz="half" idx="16"/>
          </p:nvPr>
        </p:nvSpPr>
        <p:spPr>
          <a:xfrm>
            <a:off x="5336538" y="6200007"/>
            <a:ext cx="1370910" cy="438664"/>
          </a:xfrm>
        </p:spPr>
        <p:txBody>
          <a:bodyPr/>
          <a:lstStyle>
            <a:lvl1pPr algn="ctr">
              <a:defRPr sz="1600"/>
            </a:lvl1pPr>
          </a:lstStyle>
          <a:p>
            <a:fld id="{D61A6070-893D-4233-A3EE-B02DD35F22AC}" type="datetimeFigureOut">
              <a:rPr lang="en-US" smtClean="0"/>
              <a:t>10/16/2023</a:t>
            </a:fld>
            <a:endParaRPr lang="en-US"/>
          </a:p>
        </p:txBody>
      </p:sp>
      <p:pic>
        <p:nvPicPr>
          <p:cNvPr id="4" name="Picture 3"/>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3385011" y="614112"/>
            <a:ext cx="5297008" cy="1835039"/>
          </a:xfrm>
          <a:prstGeom prst="rect">
            <a:avLst/>
          </a:prstGeom>
        </p:spPr>
      </p:pic>
      <p:grpSp>
        <p:nvGrpSpPr>
          <p:cNvPr id="23" name="Group 22"/>
          <p:cNvGrpSpPr/>
          <p:nvPr/>
        </p:nvGrpSpPr>
        <p:grpSpPr>
          <a:xfrm>
            <a:off x="4464195" y="5355572"/>
            <a:ext cx="3115595" cy="702304"/>
            <a:chOff x="4053016" y="5264702"/>
            <a:chExt cx="3716957" cy="837861"/>
          </a:xfrm>
        </p:grpSpPr>
        <p:pic>
          <p:nvPicPr>
            <p:cNvPr id="5" name="Picture 4"/>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flipH="1">
              <a:off x="4053016" y="5268635"/>
              <a:ext cx="828919" cy="828919"/>
            </a:xfrm>
            <a:prstGeom prst="rect">
              <a:avLst/>
            </a:prstGeom>
          </p:spPr>
        </p:pic>
        <p:pic>
          <p:nvPicPr>
            <p:cNvPr id="6" name="Picture 5"/>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flipH="1">
              <a:off x="5008259" y="5265640"/>
              <a:ext cx="835731" cy="835731"/>
            </a:xfrm>
            <a:prstGeom prst="rect">
              <a:avLst/>
            </a:prstGeom>
          </p:spPr>
        </p:pic>
        <p:pic>
          <p:nvPicPr>
            <p:cNvPr id="10" name="Picture 9"/>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flipH="1">
              <a:off x="5970058" y="5264702"/>
              <a:ext cx="837861" cy="837861"/>
            </a:xfrm>
            <a:prstGeom prst="rect">
              <a:avLst/>
            </a:prstGeom>
          </p:spPr>
        </p:pic>
        <p:pic>
          <p:nvPicPr>
            <p:cNvPr id="12" name="Picture 11"/>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flipH="1">
              <a:off x="6934242" y="5265640"/>
              <a:ext cx="835731" cy="835731"/>
            </a:xfrm>
            <a:prstGeom prst="rect">
              <a:avLst/>
            </a:prstGeom>
          </p:spPr>
        </p:pic>
      </p:grpSp>
      <p:sp>
        <p:nvSpPr>
          <p:cNvPr id="24" name="Rectangle 23" title="Side bar"/>
          <p:cNvSpPr/>
          <p:nvPr/>
        </p:nvSpPr>
        <p:spPr>
          <a:xfrm rot="5400000">
            <a:off x="6717953" y="-5350481"/>
            <a:ext cx="123568" cy="108245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25" name="Group 24"/>
          <p:cNvGrpSpPr/>
          <p:nvPr/>
        </p:nvGrpSpPr>
        <p:grpSpPr>
          <a:xfrm>
            <a:off x="2" y="-552"/>
            <a:ext cx="1367470" cy="124121"/>
            <a:chOff x="10824529" y="6733880"/>
            <a:chExt cx="1367471" cy="124121"/>
          </a:xfrm>
        </p:grpSpPr>
        <p:sp>
          <p:nvSpPr>
            <p:cNvPr id="26" name="Rectangle 25" title="Side bar"/>
            <p:cNvSpPr/>
            <p:nvPr/>
          </p:nvSpPr>
          <p:spPr>
            <a:xfrm rot="5400000">
              <a:off x="10933678" y="6624731"/>
              <a:ext cx="123569" cy="341868"/>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sp>
        <p:sp>
          <p:nvSpPr>
            <p:cNvPr id="27" name="Rectangle 26" title="Side bar"/>
            <p:cNvSpPr/>
            <p:nvPr/>
          </p:nvSpPr>
          <p:spPr>
            <a:xfrm rot="5400000">
              <a:off x="11275546" y="6624731"/>
              <a:ext cx="123569" cy="341868"/>
            </a:xfrm>
            <a:prstGeom prst="rect">
              <a:avLst/>
            </a:prstGeom>
            <a:solidFill>
              <a:schemeClr val="accent4"/>
            </a:solidFill>
            <a:ln>
              <a:noFill/>
            </a:ln>
          </p:spPr>
          <p:style>
            <a:lnRef idx="0">
              <a:scrgbClr r="0" g="0" b="0"/>
            </a:lnRef>
            <a:fillRef idx="0">
              <a:scrgbClr r="0" g="0" b="0"/>
            </a:fillRef>
            <a:effectRef idx="0">
              <a:scrgbClr r="0" g="0" b="0"/>
            </a:effectRef>
            <a:fontRef idx="minor">
              <a:schemeClr val="lt1"/>
            </a:fontRef>
          </p:style>
        </p:sp>
        <p:sp>
          <p:nvSpPr>
            <p:cNvPr id="28" name="Rectangle 27" title="Side bar"/>
            <p:cNvSpPr/>
            <p:nvPr/>
          </p:nvSpPr>
          <p:spPr>
            <a:xfrm rot="5400000">
              <a:off x="11617414" y="6624732"/>
              <a:ext cx="123568" cy="341868"/>
            </a:xfrm>
            <a:prstGeom prst="rect">
              <a:avLst/>
            </a:prstGeom>
            <a:solidFill>
              <a:schemeClr val="accent5"/>
            </a:solidFill>
            <a:ln>
              <a:noFill/>
            </a:ln>
          </p:spPr>
          <p:style>
            <a:lnRef idx="0">
              <a:scrgbClr r="0" g="0" b="0"/>
            </a:lnRef>
            <a:fillRef idx="0">
              <a:scrgbClr r="0" g="0" b="0"/>
            </a:fillRef>
            <a:effectRef idx="0">
              <a:scrgbClr r="0" g="0" b="0"/>
            </a:effectRef>
            <a:fontRef idx="minor">
              <a:schemeClr val="lt1"/>
            </a:fontRef>
          </p:style>
        </p:sp>
        <p:sp>
          <p:nvSpPr>
            <p:cNvPr id="29" name="Rectangle 28" title="Side bar"/>
            <p:cNvSpPr/>
            <p:nvPr/>
          </p:nvSpPr>
          <p:spPr>
            <a:xfrm rot="5400000">
              <a:off x="11959006" y="6625008"/>
              <a:ext cx="124119" cy="341868"/>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sp>
      </p:grpSp>
      <p:sp>
        <p:nvSpPr>
          <p:cNvPr id="36" name="Rectangle 35" title="Side bar"/>
          <p:cNvSpPr/>
          <p:nvPr/>
        </p:nvSpPr>
        <p:spPr>
          <a:xfrm rot="5400000">
            <a:off x="5350481" y="1383953"/>
            <a:ext cx="123568" cy="1082452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7" name="Group 36"/>
          <p:cNvGrpSpPr/>
          <p:nvPr/>
        </p:nvGrpSpPr>
        <p:grpSpPr>
          <a:xfrm>
            <a:off x="10824530" y="6734433"/>
            <a:ext cx="1367474" cy="123569"/>
            <a:chOff x="10824529" y="6733880"/>
            <a:chExt cx="1367471" cy="124121"/>
          </a:xfrm>
        </p:grpSpPr>
        <p:sp>
          <p:nvSpPr>
            <p:cNvPr id="38" name="Rectangle 37" title="Side bar"/>
            <p:cNvSpPr/>
            <p:nvPr/>
          </p:nvSpPr>
          <p:spPr>
            <a:xfrm rot="5400000">
              <a:off x="10933678" y="6624731"/>
              <a:ext cx="123569" cy="341868"/>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sp>
        <p:sp>
          <p:nvSpPr>
            <p:cNvPr id="39" name="Rectangle 38" title="Side bar"/>
            <p:cNvSpPr/>
            <p:nvPr/>
          </p:nvSpPr>
          <p:spPr>
            <a:xfrm rot="5400000">
              <a:off x="11275546" y="6624731"/>
              <a:ext cx="123569" cy="341868"/>
            </a:xfrm>
            <a:prstGeom prst="rect">
              <a:avLst/>
            </a:prstGeom>
            <a:solidFill>
              <a:schemeClr val="accent4"/>
            </a:solidFill>
            <a:ln>
              <a:noFill/>
            </a:ln>
          </p:spPr>
          <p:style>
            <a:lnRef idx="0">
              <a:scrgbClr r="0" g="0" b="0"/>
            </a:lnRef>
            <a:fillRef idx="0">
              <a:scrgbClr r="0" g="0" b="0"/>
            </a:fillRef>
            <a:effectRef idx="0">
              <a:scrgbClr r="0" g="0" b="0"/>
            </a:effectRef>
            <a:fontRef idx="minor">
              <a:schemeClr val="lt1"/>
            </a:fontRef>
          </p:style>
        </p:sp>
        <p:sp>
          <p:nvSpPr>
            <p:cNvPr id="40" name="Rectangle 39" title="Side bar"/>
            <p:cNvSpPr/>
            <p:nvPr/>
          </p:nvSpPr>
          <p:spPr>
            <a:xfrm rot="5400000">
              <a:off x="11617414" y="6624732"/>
              <a:ext cx="123568" cy="341868"/>
            </a:xfrm>
            <a:prstGeom prst="rect">
              <a:avLst/>
            </a:prstGeom>
            <a:solidFill>
              <a:schemeClr val="accent5"/>
            </a:solidFill>
            <a:ln>
              <a:noFill/>
            </a:ln>
          </p:spPr>
          <p:style>
            <a:lnRef idx="0">
              <a:scrgbClr r="0" g="0" b="0"/>
            </a:lnRef>
            <a:fillRef idx="0">
              <a:scrgbClr r="0" g="0" b="0"/>
            </a:fillRef>
            <a:effectRef idx="0">
              <a:scrgbClr r="0" g="0" b="0"/>
            </a:effectRef>
            <a:fontRef idx="minor">
              <a:schemeClr val="lt1"/>
            </a:fontRef>
          </p:style>
        </p:sp>
        <p:sp>
          <p:nvSpPr>
            <p:cNvPr id="41" name="Rectangle 40" title="Side bar"/>
            <p:cNvSpPr/>
            <p:nvPr/>
          </p:nvSpPr>
          <p:spPr>
            <a:xfrm rot="5400000">
              <a:off x="11959006" y="6625008"/>
              <a:ext cx="124119" cy="341868"/>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sp>
      </p:grpSp>
    </p:spTree>
    <p:extLst>
      <p:ext uri="{BB962C8B-B14F-4D97-AF65-F5344CB8AC3E}">
        <p14:creationId xmlns:p14="http://schemas.microsoft.com/office/powerpoint/2010/main" val="254863828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375873" y="685800"/>
            <a:ext cx="9596926" cy="1485900"/>
          </a:xfrm>
        </p:spPr>
        <p:txBody>
          <a:bodyPr anchor="ctr" anchorCtr="0"/>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61A6070-893D-4233-A3EE-B02DD35F22AC}" type="datetimeFigureOut">
              <a:rPr lang="en-US" smtClean="0"/>
              <a:t>10/16/2023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6E932D-A1EC-4C4C-82DB-B82849397796}" type="slidenum">
              <a:rPr lang="en-US" smtClean="0"/>
              <a:t>‹N°›</a:t>
            </a:fld>
            <a:endParaRPr lang="en-US"/>
          </a:p>
        </p:txBody>
      </p:sp>
    </p:spTree>
    <p:extLst>
      <p:ext uri="{BB962C8B-B14F-4D97-AF65-F5344CB8AC3E}">
        <p14:creationId xmlns:p14="http://schemas.microsoft.com/office/powerpoint/2010/main" val="1669898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A0955A7F-2AC9-4499-A3CD-25DC80BB7340}" type="datetime1">
              <a:rPr lang="fr-FR" smtClean="0"/>
              <a:t>16/10/2023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83B0C8C-39E3-443A-AC14-DDD3541638A0}" type="slidenum">
              <a:rPr lang="de-DE" smtClean="0"/>
              <a:t>‹N°›</a:t>
            </a:fld>
            <a:endParaRPr lang="de-DE"/>
          </a:p>
        </p:txBody>
      </p:sp>
      <p:sp>
        <p:nvSpPr>
          <p:cNvPr id="7" name="Titel 6"/>
          <p:cNvSpPr>
            <a:spLocks noGrp="1"/>
          </p:cNvSpPr>
          <p:nvPr>
            <p:ph type="title"/>
          </p:nvPr>
        </p:nvSpPr>
        <p:spPr/>
        <p:txBody>
          <a:bodyPr/>
          <a:lstStyle/>
          <a:p>
            <a:r>
              <a:rPr lang="de-DE"/>
              <a:t>Titelmasterformat durch Klicken bearbeiten</a:t>
            </a:r>
            <a:endParaRPr lang="fr-FR"/>
          </a:p>
        </p:txBody>
      </p:sp>
    </p:spTree>
    <p:extLst>
      <p:ext uri="{BB962C8B-B14F-4D97-AF65-F5344CB8AC3E}">
        <p14:creationId xmlns:p14="http://schemas.microsoft.com/office/powerpoint/2010/main" val="227092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2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17678" y="3223101"/>
            <a:ext cx="6831673" cy="417661"/>
          </a:xfrm>
        </p:spPr>
        <p:txBody>
          <a:bodyPr>
            <a:normAutofit/>
          </a:bodyPr>
          <a:lstStyle>
            <a:lvl1pPr marL="0" indent="0" algn="ctr">
              <a:lnSpc>
                <a:spcPct val="112000"/>
              </a:lnSpc>
              <a:spcBef>
                <a:spcPts val="0"/>
              </a:spcBef>
              <a:spcAft>
                <a:spcPts val="0"/>
              </a:spcAft>
              <a:buNone/>
              <a:defRPr sz="2300"/>
            </a:lvl1pPr>
            <a:lvl2pPr marL="457206" indent="0" algn="ctr">
              <a:buNone/>
              <a:defRPr sz="2000"/>
            </a:lvl2pPr>
            <a:lvl3pPr marL="914411" indent="0" algn="ctr">
              <a:buNone/>
              <a:defRPr sz="1801"/>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lang="en-US" dirty="0"/>
              <a:t>Click to edit Master subtitle style</a:t>
            </a:r>
          </a:p>
        </p:txBody>
      </p:sp>
      <p:sp>
        <p:nvSpPr>
          <p:cNvPr id="17" name="Content Placeholder 16">
            <a:extLst>
              <a:ext uri="{FF2B5EF4-FFF2-40B4-BE49-F238E27FC236}">
                <a16:creationId xmlns:a16="http://schemas.microsoft.com/office/drawing/2014/main" id="{1A629014-BB05-4865-B501-DFE124183A1D}"/>
              </a:ext>
            </a:extLst>
          </p:cNvPr>
          <p:cNvSpPr>
            <a:spLocks noGrp="1"/>
          </p:cNvSpPr>
          <p:nvPr>
            <p:ph sz="quarter" idx="13" hasCustomPrompt="1"/>
          </p:nvPr>
        </p:nvSpPr>
        <p:spPr>
          <a:xfrm>
            <a:off x="2617676" y="4679324"/>
            <a:ext cx="6832601" cy="442912"/>
          </a:xfrm>
        </p:spPr>
        <p:txBody>
          <a:bodyPr>
            <a:noAutofit/>
          </a:bodyPr>
          <a:lstStyle>
            <a:lvl1pPr marL="0" indent="0" algn="ctr" defTabSz="914411" rtl="0" eaLnBrk="1" latinLnBrk="0" hangingPunct="1">
              <a:lnSpc>
                <a:spcPct val="112000"/>
              </a:lnSpc>
              <a:spcBef>
                <a:spcPts val="0"/>
              </a:spcBef>
              <a:spcAft>
                <a:spcPts val="0"/>
              </a:spcAft>
              <a:buFont typeface="Franklin Gothic Book" panose="020B0503020102020204" pitchFamily="34" charset="0"/>
              <a:buNone/>
              <a:defRPr lang="en-US" sz="2300" kern="1200" baseline="0" dirty="0" smtClean="0">
                <a:solidFill>
                  <a:srgbClr val="9FAEE5"/>
                </a:solidFill>
                <a:latin typeface="+mn-lt"/>
                <a:ea typeface="+mn-ea"/>
                <a:cs typeface="+mn-cs"/>
              </a:defRPr>
            </a:lvl1pPr>
            <a:lvl2pPr marL="0" indent="0" algn="ctr" defTabSz="914411" rtl="0" eaLnBrk="1" latinLnBrk="0" hangingPunct="1">
              <a:lnSpc>
                <a:spcPct val="112000"/>
              </a:lnSpc>
              <a:spcBef>
                <a:spcPts val="0"/>
              </a:spcBef>
              <a:spcAft>
                <a:spcPts val="0"/>
              </a:spcAft>
              <a:buFont typeface="Franklin Gothic Book" panose="020B0503020102020204" pitchFamily="34" charset="0"/>
              <a:buNone/>
              <a:defRPr lang="en-US" sz="2300" kern="1200" baseline="0" dirty="0" smtClean="0">
                <a:solidFill>
                  <a:schemeClr val="tx2"/>
                </a:solidFill>
                <a:latin typeface="+mn-lt"/>
                <a:ea typeface="+mn-ea"/>
                <a:cs typeface="+mn-cs"/>
              </a:defRPr>
            </a:lvl2pPr>
            <a:lvl3pPr marL="0" indent="0" algn="ctr" defTabSz="914411" rtl="0" eaLnBrk="1" latinLnBrk="0" hangingPunct="1">
              <a:lnSpc>
                <a:spcPct val="112000"/>
              </a:lnSpc>
              <a:spcBef>
                <a:spcPts val="0"/>
              </a:spcBef>
              <a:spcAft>
                <a:spcPts val="0"/>
              </a:spcAft>
              <a:buFont typeface="Franklin Gothic Book" panose="020B0503020102020204" pitchFamily="34" charset="0"/>
              <a:buNone/>
              <a:defRPr lang="en-US" sz="2300" kern="1200" baseline="0" dirty="0" smtClean="0">
                <a:solidFill>
                  <a:schemeClr val="tx2"/>
                </a:solidFill>
                <a:latin typeface="+mn-lt"/>
                <a:ea typeface="+mn-ea"/>
                <a:cs typeface="+mn-cs"/>
              </a:defRPr>
            </a:lvl3pPr>
            <a:lvl4pPr marL="0" indent="0" algn="ctr" defTabSz="914411" rtl="0" eaLnBrk="1" latinLnBrk="0" hangingPunct="1">
              <a:lnSpc>
                <a:spcPct val="112000"/>
              </a:lnSpc>
              <a:spcBef>
                <a:spcPts val="0"/>
              </a:spcBef>
              <a:spcAft>
                <a:spcPts val="0"/>
              </a:spcAft>
              <a:buFont typeface="Franklin Gothic Book" panose="020B0503020102020204" pitchFamily="34" charset="0"/>
              <a:buNone/>
              <a:defRPr lang="en-US" sz="2300" kern="1200" baseline="0" dirty="0" smtClean="0">
                <a:solidFill>
                  <a:schemeClr val="tx2"/>
                </a:solidFill>
                <a:latin typeface="+mn-lt"/>
                <a:ea typeface="+mn-ea"/>
                <a:cs typeface="+mn-cs"/>
              </a:defRPr>
            </a:lvl4pPr>
            <a:lvl5pPr marL="0" indent="0" algn="ctr" defTabSz="914411" rtl="0" eaLnBrk="1" latinLnBrk="0" hangingPunct="1">
              <a:lnSpc>
                <a:spcPct val="112000"/>
              </a:lnSpc>
              <a:spcBef>
                <a:spcPts val="0"/>
              </a:spcBef>
              <a:spcAft>
                <a:spcPts val="0"/>
              </a:spcAft>
              <a:buFont typeface="Franklin Gothic Book" panose="020B0503020102020204" pitchFamily="34" charset="0"/>
              <a:buNone/>
              <a:defRPr lang="fr-LU" sz="2300" kern="1200" baseline="0" dirty="0">
                <a:solidFill>
                  <a:schemeClr val="tx2"/>
                </a:solidFill>
                <a:latin typeface="+mn-lt"/>
                <a:ea typeface="+mn-ea"/>
                <a:cs typeface="+mn-cs"/>
              </a:defRPr>
            </a:lvl5pPr>
          </a:lstStyle>
          <a:p>
            <a:pPr lvl="0"/>
            <a:r>
              <a:rPr lang="en-US" dirty="0"/>
              <a:t>Subtitle in second language</a:t>
            </a:r>
          </a:p>
        </p:txBody>
      </p:sp>
      <p:sp>
        <p:nvSpPr>
          <p:cNvPr id="20" name="Text Placeholder 19">
            <a:extLst>
              <a:ext uri="{FF2B5EF4-FFF2-40B4-BE49-F238E27FC236}">
                <a16:creationId xmlns:a16="http://schemas.microsoft.com/office/drawing/2014/main" id="{10EB0927-BBA2-44F2-97E0-0E7CABB0631C}"/>
              </a:ext>
            </a:extLst>
          </p:cNvPr>
          <p:cNvSpPr>
            <a:spLocks noGrp="1"/>
          </p:cNvSpPr>
          <p:nvPr>
            <p:ph type="body" sz="quarter" idx="14" hasCustomPrompt="1"/>
          </p:nvPr>
        </p:nvSpPr>
        <p:spPr>
          <a:xfrm>
            <a:off x="1025604" y="2454799"/>
            <a:ext cx="10140795" cy="737916"/>
          </a:xfrm>
        </p:spPr>
        <p:txBody>
          <a:bodyPr anchor="ctr">
            <a:normAutofit/>
          </a:bodyPr>
          <a:lstStyle>
            <a:lvl1pPr marL="0" indent="0" algn="ctr" defTabSz="914411" rtl="0" eaLnBrk="1" latinLnBrk="0" hangingPunct="1">
              <a:lnSpc>
                <a:spcPct val="89000"/>
              </a:lnSpc>
              <a:spcBef>
                <a:spcPct val="0"/>
              </a:spcBef>
              <a:buNone/>
              <a:defRPr lang="en-US" sz="4400" kern="1200" cap="none" baseline="0" dirty="0" smtClean="0">
                <a:solidFill>
                  <a:schemeClr val="tx2"/>
                </a:solidFill>
                <a:latin typeface="+mj-lt"/>
                <a:ea typeface="+mj-ea"/>
                <a:cs typeface="+mj-cs"/>
              </a:defRPr>
            </a:lvl1pPr>
            <a:lvl2pPr marL="0" indent="0" algn="ctr" defTabSz="914411" rtl="0" eaLnBrk="1" latinLnBrk="0" hangingPunct="1">
              <a:lnSpc>
                <a:spcPct val="89000"/>
              </a:lnSpc>
              <a:spcBef>
                <a:spcPct val="0"/>
              </a:spcBef>
              <a:buNone/>
              <a:defRPr lang="en-US" sz="4800" kern="1200" cap="all" baseline="0" dirty="0" smtClean="0">
                <a:solidFill>
                  <a:schemeClr val="tx2"/>
                </a:solidFill>
                <a:latin typeface="+mj-lt"/>
                <a:ea typeface="+mj-ea"/>
                <a:cs typeface="+mj-cs"/>
              </a:defRPr>
            </a:lvl2pPr>
            <a:lvl3pPr marL="0" indent="0" algn="ctr" defTabSz="914411" rtl="0" eaLnBrk="1" latinLnBrk="0" hangingPunct="1">
              <a:lnSpc>
                <a:spcPct val="89000"/>
              </a:lnSpc>
              <a:spcBef>
                <a:spcPct val="0"/>
              </a:spcBef>
              <a:buNone/>
              <a:defRPr lang="en-US" sz="4800" kern="1200" cap="all" baseline="0" dirty="0" smtClean="0">
                <a:solidFill>
                  <a:schemeClr val="tx2"/>
                </a:solidFill>
                <a:latin typeface="+mj-lt"/>
                <a:ea typeface="+mj-ea"/>
                <a:cs typeface="+mj-cs"/>
              </a:defRPr>
            </a:lvl3pPr>
            <a:lvl4pPr marL="0" indent="0" algn="ctr" defTabSz="914411" rtl="0" eaLnBrk="1" latinLnBrk="0" hangingPunct="1">
              <a:lnSpc>
                <a:spcPct val="89000"/>
              </a:lnSpc>
              <a:spcBef>
                <a:spcPct val="0"/>
              </a:spcBef>
              <a:buNone/>
              <a:defRPr lang="en-US" sz="4800" kern="1200" cap="all" baseline="0" dirty="0" smtClean="0">
                <a:solidFill>
                  <a:schemeClr val="tx2"/>
                </a:solidFill>
                <a:latin typeface="+mj-lt"/>
                <a:ea typeface="+mj-ea"/>
                <a:cs typeface="+mj-cs"/>
              </a:defRPr>
            </a:lvl4pPr>
            <a:lvl5pPr marL="1901976" indent="0">
              <a:buNone/>
              <a:defRPr/>
            </a:lvl5pPr>
          </a:lstStyle>
          <a:p>
            <a:pPr lvl="0"/>
            <a:r>
              <a:rPr lang="en-US" dirty="0"/>
              <a:t>Click to Edit Master text style</a:t>
            </a:r>
          </a:p>
        </p:txBody>
      </p:sp>
      <p:sp>
        <p:nvSpPr>
          <p:cNvPr id="22" name="Text Placeholder 21">
            <a:extLst>
              <a:ext uri="{FF2B5EF4-FFF2-40B4-BE49-F238E27FC236}">
                <a16:creationId xmlns:a16="http://schemas.microsoft.com/office/drawing/2014/main" id="{B6E90D7C-7FFD-4364-9E5A-2F99810320C3}"/>
              </a:ext>
            </a:extLst>
          </p:cNvPr>
          <p:cNvSpPr>
            <a:spLocks noGrp="1"/>
          </p:cNvSpPr>
          <p:nvPr>
            <p:ph type="body" sz="quarter" idx="15" hasCustomPrompt="1"/>
          </p:nvPr>
        </p:nvSpPr>
        <p:spPr>
          <a:xfrm>
            <a:off x="1025604" y="3963220"/>
            <a:ext cx="10140795" cy="694934"/>
          </a:xfrm>
        </p:spPr>
        <p:txBody>
          <a:bodyPr anchor="ctr">
            <a:normAutofit/>
          </a:bodyPr>
          <a:lstStyle>
            <a:lvl1pPr marL="0" indent="0" algn="ctr" defTabSz="914411" rtl="0" eaLnBrk="1" latinLnBrk="0" hangingPunct="1">
              <a:lnSpc>
                <a:spcPct val="89000"/>
              </a:lnSpc>
              <a:spcBef>
                <a:spcPct val="0"/>
              </a:spcBef>
              <a:buNone/>
              <a:defRPr lang="en-US" sz="4400" kern="1200" cap="none" baseline="0" dirty="0" smtClean="0">
                <a:solidFill>
                  <a:srgbClr val="9FAEE5"/>
                </a:solidFill>
                <a:latin typeface="+mj-lt"/>
                <a:ea typeface="+mj-ea"/>
                <a:cs typeface="+mj-cs"/>
              </a:defRPr>
            </a:lvl1pPr>
            <a:lvl2pPr marL="0" indent="0" algn="ctr" defTabSz="914411" rtl="0" eaLnBrk="1" latinLnBrk="0" hangingPunct="1">
              <a:lnSpc>
                <a:spcPct val="89000"/>
              </a:lnSpc>
              <a:spcBef>
                <a:spcPct val="0"/>
              </a:spcBef>
              <a:buNone/>
              <a:defRPr lang="en-US" sz="4800" kern="1200" cap="all" baseline="0" dirty="0" smtClean="0">
                <a:solidFill>
                  <a:schemeClr val="tx1">
                    <a:lumMod val="50000"/>
                    <a:lumOff val="50000"/>
                  </a:schemeClr>
                </a:solidFill>
                <a:latin typeface="+mj-lt"/>
                <a:ea typeface="+mj-ea"/>
                <a:cs typeface="+mj-cs"/>
              </a:defRPr>
            </a:lvl2pPr>
            <a:lvl3pPr marL="0" indent="0" algn="ctr" defTabSz="914411" rtl="0" eaLnBrk="1" latinLnBrk="0" hangingPunct="1">
              <a:lnSpc>
                <a:spcPct val="89000"/>
              </a:lnSpc>
              <a:spcBef>
                <a:spcPct val="0"/>
              </a:spcBef>
              <a:buNone/>
              <a:defRPr lang="en-US" sz="4800" kern="1200" cap="all" baseline="0" dirty="0" smtClean="0">
                <a:solidFill>
                  <a:schemeClr val="tx1">
                    <a:lumMod val="50000"/>
                    <a:lumOff val="50000"/>
                  </a:schemeClr>
                </a:solidFill>
                <a:latin typeface="+mj-lt"/>
                <a:ea typeface="+mj-ea"/>
                <a:cs typeface="+mj-cs"/>
              </a:defRPr>
            </a:lvl3pPr>
            <a:lvl4pPr marL="0" indent="0" algn="ctr" defTabSz="914411" rtl="0" eaLnBrk="1" latinLnBrk="0" hangingPunct="1">
              <a:lnSpc>
                <a:spcPct val="89000"/>
              </a:lnSpc>
              <a:spcBef>
                <a:spcPct val="0"/>
              </a:spcBef>
              <a:buNone/>
              <a:defRPr lang="en-US" sz="4800" kern="1200" cap="all" baseline="0" dirty="0" smtClean="0">
                <a:solidFill>
                  <a:schemeClr val="tx1">
                    <a:lumMod val="50000"/>
                    <a:lumOff val="50000"/>
                  </a:schemeClr>
                </a:solidFill>
                <a:latin typeface="+mj-lt"/>
                <a:ea typeface="+mj-ea"/>
                <a:cs typeface="+mj-cs"/>
              </a:defRPr>
            </a:lvl4pPr>
            <a:lvl5pPr marL="0" indent="0" algn="ctr" defTabSz="914411" rtl="0" eaLnBrk="1" latinLnBrk="0" hangingPunct="1">
              <a:lnSpc>
                <a:spcPct val="89000"/>
              </a:lnSpc>
              <a:spcBef>
                <a:spcPct val="0"/>
              </a:spcBef>
              <a:buNone/>
              <a:defRPr lang="fr-LU" sz="4800" kern="1200" cap="all" baseline="0" dirty="0">
                <a:solidFill>
                  <a:schemeClr val="tx1">
                    <a:lumMod val="50000"/>
                    <a:lumOff val="50000"/>
                  </a:schemeClr>
                </a:solidFill>
                <a:latin typeface="+mj-lt"/>
                <a:ea typeface="+mj-ea"/>
                <a:cs typeface="+mj-cs"/>
              </a:defRPr>
            </a:lvl5pPr>
          </a:lstStyle>
          <a:p>
            <a:pPr lvl="0"/>
            <a:r>
              <a:rPr lang="en-US" dirty="0"/>
              <a:t>Title in second language</a:t>
            </a:r>
          </a:p>
        </p:txBody>
      </p:sp>
      <p:sp>
        <p:nvSpPr>
          <p:cNvPr id="2" name="Date Placeholder 1"/>
          <p:cNvSpPr>
            <a:spLocks noGrp="1"/>
          </p:cNvSpPr>
          <p:nvPr>
            <p:ph type="dt" sz="half" idx="16"/>
          </p:nvPr>
        </p:nvSpPr>
        <p:spPr>
          <a:xfrm>
            <a:off x="5336538" y="6200007"/>
            <a:ext cx="1370910" cy="438664"/>
          </a:xfrm>
        </p:spPr>
        <p:txBody>
          <a:bodyPr/>
          <a:lstStyle>
            <a:lvl1pPr algn="ctr">
              <a:defRPr sz="1600"/>
            </a:lvl1pPr>
          </a:lstStyle>
          <a:p>
            <a:fld id="{18F1D17F-42CC-4167-9CE8-A65C7244DF5A}" type="datetime1">
              <a:rPr lang="de-LU" smtClean="0"/>
              <a:t>16.10.2023</a:t>
            </a:fld>
            <a:endParaRPr lang="fr-FR"/>
          </a:p>
        </p:txBody>
      </p:sp>
      <p:pic>
        <p:nvPicPr>
          <p:cNvPr id="4" name="Picture 3"/>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3385011" y="614112"/>
            <a:ext cx="5297008" cy="1835039"/>
          </a:xfrm>
          <a:prstGeom prst="rect">
            <a:avLst/>
          </a:prstGeom>
        </p:spPr>
      </p:pic>
      <p:grpSp>
        <p:nvGrpSpPr>
          <p:cNvPr id="23" name="Group 22"/>
          <p:cNvGrpSpPr/>
          <p:nvPr userDrawn="1"/>
        </p:nvGrpSpPr>
        <p:grpSpPr>
          <a:xfrm>
            <a:off x="4464195" y="5355572"/>
            <a:ext cx="3115595" cy="702304"/>
            <a:chOff x="4053016" y="5264702"/>
            <a:chExt cx="3716957" cy="837861"/>
          </a:xfrm>
        </p:grpSpPr>
        <p:pic>
          <p:nvPicPr>
            <p:cNvPr id="5" name="Picture 4"/>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flipH="1">
              <a:off x="4053016" y="5268635"/>
              <a:ext cx="828919" cy="828919"/>
            </a:xfrm>
            <a:prstGeom prst="rect">
              <a:avLst/>
            </a:prstGeom>
          </p:spPr>
        </p:pic>
        <p:pic>
          <p:nvPicPr>
            <p:cNvPr id="6" name="Picture 5"/>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flipH="1">
              <a:off x="5008259" y="5265640"/>
              <a:ext cx="835731" cy="835731"/>
            </a:xfrm>
            <a:prstGeom prst="rect">
              <a:avLst/>
            </a:prstGeom>
          </p:spPr>
        </p:pic>
        <p:pic>
          <p:nvPicPr>
            <p:cNvPr id="10" name="Picture 9"/>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flipH="1">
              <a:off x="5970058" y="5264702"/>
              <a:ext cx="837861" cy="837861"/>
            </a:xfrm>
            <a:prstGeom prst="rect">
              <a:avLst/>
            </a:prstGeom>
          </p:spPr>
        </p:pic>
        <p:pic>
          <p:nvPicPr>
            <p:cNvPr id="12" name="Picture 11"/>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flipH="1">
              <a:off x="6934242" y="5265640"/>
              <a:ext cx="835731" cy="835731"/>
            </a:xfrm>
            <a:prstGeom prst="rect">
              <a:avLst/>
            </a:prstGeom>
          </p:spPr>
        </p:pic>
      </p:grpSp>
      <p:sp>
        <p:nvSpPr>
          <p:cNvPr id="24" name="Rectangle 23" title="Side bar"/>
          <p:cNvSpPr/>
          <p:nvPr userDrawn="1"/>
        </p:nvSpPr>
        <p:spPr>
          <a:xfrm rot="5400000">
            <a:off x="6717953" y="-5350481"/>
            <a:ext cx="123568" cy="108245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25" name="Group 24"/>
          <p:cNvGrpSpPr/>
          <p:nvPr userDrawn="1"/>
        </p:nvGrpSpPr>
        <p:grpSpPr>
          <a:xfrm>
            <a:off x="2" y="-552"/>
            <a:ext cx="1367470" cy="124121"/>
            <a:chOff x="10824529" y="6733880"/>
            <a:chExt cx="1367471" cy="124121"/>
          </a:xfrm>
        </p:grpSpPr>
        <p:sp>
          <p:nvSpPr>
            <p:cNvPr id="26" name="Rectangle 25" title="Side bar"/>
            <p:cNvSpPr/>
            <p:nvPr userDrawn="1"/>
          </p:nvSpPr>
          <p:spPr>
            <a:xfrm rot="5400000">
              <a:off x="10933678" y="6624731"/>
              <a:ext cx="123569" cy="341868"/>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sp>
        <p:sp>
          <p:nvSpPr>
            <p:cNvPr id="27" name="Rectangle 26" title="Side bar"/>
            <p:cNvSpPr/>
            <p:nvPr userDrawn="1"/>
          </p:nvSpPr>
          <p:spPr>
            <a:xfrm rot="5400000">
              <a:off x="11275546" y="6624731"/>
              <a:ext cx="123569" cy="341868"/>
            </a:xfrm>
            <a:prstGeom prst="rect">
              <a:avLst/>
            </a:prstGeom>
            <a:solidFill>
              <a:schemeClr val="accent4"/>
            </a:solidFill>
            <a:ln>
              <a:noFill/>
            </a:ln>
          </p:spPr>
          <p:style>
            <a:lnRef idx="0">
              <a:scrgbClr r="0" g="0" b="0"/>
            </a:lnRef>
            <a:fillRef idx="0">
              <a:scrgbClr r="0" g="0" b="0"/>
            </a:fillRef>
            <a:effectRef idx="0">
              <a:scrgbClr r="0" g="0" b="0"/>
            </a:effectRef>
            <a:fontRef idx="minor">
              <a:schemeClr val="lt1"/>
            </a:fontRef>
          </p:style>
        </p:sp>
        <p:sp>
          <p:nvSpPr>
            <p:cNvPr id="28" name="Rectangle 27" title="Side bar"/>
            <p:cNvSpPr/>
            <p:nvPr userDrawn="1"/>
          </p:nvSpPr>
          <p:spPr>
            <a:xfrm rot="5400000">
              <a:off x="11617414" y="6624732"/>
              <a:ext cx="123568" cy="341868"/>
            </a:xfrm>
            <a:prstGeom prst="rect">
              <a:avLst/>
            </a:prstGeom>
            <a:solidFill>
              <a:schemeClr val="accent5"/>
            </a:solidFill>
            <a:ln>
              <a:noFill/>
            </a:ln>
          </p:spPr>
          <p:style>
            <a:lnRef idx="0">
              <a:scrgbClr r="0" g="0" b="0"/>
            </a:lnRef>
            <a:fillRef idx="0">
              <a:scrgbClr r="0" g="0" b="0"/>
            </a:fillRef>
            <a:effectRef idx="0">
              <a:scrgbClr r="0" g="0" b="0"/>
            </a:effectRef>
            <a:fontRef idx="minor">
              <a:schemeClr val="lt1"/>
            </a:fontRef>
          </p:style>
        </p:sp>
        <p:sp>
          <p:nvSpPr>
            <p:cNvPr id="29" name="Rectangle 28" title="Side bar"/>
            <p:cNvSpPr/>
            <p:nvPr userDrawn="1"/>
          </p:nvSpPr>
          <p:spPr>
            <a:xfrm rot="5400000">
              <a:off x="11959006" y="6625008"/>
              <a:ext cx="124119" cy="341868"/>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sp>
      </p:grpSp>
      <p:sp>
        <p:nvSpPr>
          <p:cNvPr id="36" name="Rectangle 35" title="Side bar"/>
          <p:cNvSpPr/>
          <p:nvPr userDrawn="1"/>
        </p:nvSpPr>
        <p:spPr>
          <a:xfrm rot="5400000">
            <a:off x="5350481" y="1383953"/>
            <a:ext cx="123568" cy="1082452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7" name="Group 36"/>
          <p:cNvGrpSpPr/>
          <p:nvPr userDrawn="1"/>
        </p:nvGrpSpPr>
        <p:grpSpPr>
          <a:xfrm>
            <a:off x="10824530" y="6734433"/>
            <a:ext cx="1367474" cy="123569"/>
            <a:chOff x="10824529" y="6733880"/>
            <a:chExt cx="1367471" cy="124121"/>
          </a:xfrm>
        </p:grpSpPr>
        <p:sp>
          <p:nvSpPr>
            <p:cNvPr id="38" name="Rectangle 37" title="Side bar"/>
            <p:cNvSpPr/>
            <p:nvPr userDrawn="1"/>
          </p:nvSpPr>
          <p:spPr>
            <a:xfrm rot="5400000">
              <a:off x="10933678" y="6624731"/>
              <a:ext cx="123569" cy="341868"/>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sp>
        <p:sp>
          <p:nvSpPr>
            <p:cNvPr id="39" name="Rectangle 38" title="Side bar"/>
            <p:cNvSpPr/>
            <p:nvPr userDrawn="1"/>
          </p:nvSpPr>
          <p:spPr>
            <a:xfrm rot="5400000">
              <a:off x="11275546" y="6624731"/>
              <a:ext cx="123569" cy="341868"/>
            </a:xfrm>
            <a:prstGeom prst="rect">
              <a:avLst/>
            </a:prstGeom>
            <a:solidFill>
              <a:schemeClr val="accent4"/>
            </a:solidFill>
            <a:ln>
              <a:noFill/>
            </a:ln>
          </p:spPr>
          <p:style>
            <a:lnRef idx="0">
              <a:scrgbClr r="0" g="0" b="0"/>
            </a:lnRef>
            <a:fillRef idx="0">
              <a:scrgbClr r="0" g="0" b="0"/>
            </a:fillRef>
            <a:effectRef idx="0">
              <a:scrgbClr r="0" g="0" b="0"/>
            </a:effectRef>
            <a:fontRef idx="minor">
              <a:schemeClr val="lt1"/>
            </a:fontRef>
          </p:style>
        </p:sp>
        <p:sp>
          <p:nvSpPr>
            <p:cNvPr id="40" name="Rectangle 39" title="Side bar"/>
            <p:cNvSpPr/>
            <p:nvPr userDrawn="1"/>
          </p:nvSpPr>
          <p:spPr>
            <a:xfrm rot="5400000">
              <a:off x="11617414" y="6624732"/>
              <a:ext cx="123568" cy="341868"/>
            </a:xfrm>
            <a:prstGeom prst="rect">
              <a:avLst/>
            </a:prstGeom>
            <a:solidFill>
              <a:schemeClr val="accent5"/>
            </a:solidFill>
            <a:ln>
              <a:noFill/>
            </a:ln>
          </p:spPr>
          <p:style>
            <a:lnRef idx="0">
              <a:scrgbClr r="0" g="0" b="0"/>
            </a:lnRef>
            <a:fillRef idx="0">
              <a:scrgbClr r="0" g="0" b="0"/>
            </a:fillRef>
            <a:effectRef idx="0">
              <a:scrgbClr r="0" g="0" b="0"/>
            </a:effectRef>
            <a:fontRef idx="minor">
              <a:schemeClr val="lt1"/>
            </a:fontRef>
          </p:style>
        </p:sp>
        <p:sp>
          <p:nvSpPr>
            <p:cNvPr id="41" name="Rectangle 40" title="Side bar"/>
            <p:cNvSpPr/>
            <p:nvPr userDrawn="1"/>
          </p:nvSpPr>
          <p:spPr>
            <a:xfrm rot="5400000">
              <a:off x="11959006" y="6625008"/>
              <a:ext cx="124119" cy="341868"/>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sp>
      </p:grpSp>
    </p:spTree>
    <p:extLst>
      <p:ext uri="{BB962C8B-B14F-4D97-AF65-F5344CB8AC3E}">
        <p14:creationId xmlns:p14="http://schemas.microsoft.com/office/powerpoint/2010/main" val="789471681"/>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85929" y="3066634"/>
            <a:ext cx="6831673" cy="442400"/>
          </a:xfrm>
        </p:spPr>
        <p:txBody>
          <a:bodyPr>
            <a:normAutofit/>
          </a:bodyPr>
          <a:lstStyle>
            <a:lvl1pPr marL="0" indent="0" algn="ctr">
              <a:lnSpc>
                <a:spcPct val="112000"/>
              </a:lnSpc>
              <a:spcBef>
                <a:spcPts val="0"/>
              </a:spcBef>
              <a:spcAft>
                <a:spcPts val="0"/>
              </a:spcAft>
              <a:buNone/>
              <a:defRPr sz="2300"/>
            </a:lvl1pPr>
            <a:lvl2pPr marL="457206" indent="0" algn="ctr">
              <a:buNone/>
              <a:defRPr sz="2000"/>
            </a:lvl2pPr>
            <a:lvl3pPr marL="914411" indent="0" algn="ctr">
              <a:buNone/>
              <a:defRPr sz="1801"/>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lang="en-US"/>
              <a:t>Click to edit Master subtitle style</a:t>
            </a:r>
            <a:endParaRPr lang="en-US" dirty="0"/>
          </a:p>
        </p:txBody>
      </p:sp>
      <p:grpSp>
        <p:nvGrpSpPr>
          <p:cNvPr id="7" name="Group 6"/>
          <p:cNvGrpSpPr/>
          <p:nvPr/>
        </p:nvGrpSpPr>
        <p:grpSpPr>
          <a:xfrm>
            <a:off x="752860"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accent1"/>
            </a:solidFill>
            <a:ln w="0">
              <a:noFill/>
              <a:prstDash val="solid"/>
              <a:round/>
              <a:headEnd/>
              <a:tailEnd/>
            </a:ln>
          </p:spPr>
          <p:txBody>
            <a:bodyPr/>
            <a:lstStyle/>
            <a:p>
              <a:endParaRPr lang="fr-LU" sz="1801" dirty="0"/>
            </a:p>
          </p:txBody>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accent1"/>
            </a:solidFill>
            <a:ln w="0">
              <a:noFill/>
              <a:prstDash val="solid"/>
              <a:round/>
              <a:headEnd/>
              <a:tailEnd/>
            </a:ln>
          </p:spPr>
          <p:txBody>
            <a:bodyPr/>
            <a:lstStyle/>
            <a:p>
              <a:endParaRPr lang="fr-LU" sz="1801" dirty="0"/>
            </a:p>
          </p:txBody>
        </p:sp>
      </p:grpSp>
      <p:sp>
        <p:nvSpPr>
          <p:cNvPr id="17" name="Content Placeholder 16">
            <a:extLst>
              <a:ext uri="{FF2B5EF4-FFF2-40B4-BE49-F238E27FC236}">
                <a16:creationId xmlns:a16="http://schemas.microsoft.com/office/drawing/2014/main" id="{1A629014-BB05-4865-B501-DFE124183A1D}"/>
              </a:ext>
            </a:extLst>
          </p:cNvPr>
          <p:cNvSpPr>
            <a:spLocks noGrp="1"/>
          </p:cNvSpPr>
          <p:nvPr>
            <p:ph sz="quarter" idx="13" hasCustomPrompt="1"/>
          </p:nvPr>
        </p:nvSpPr>
        <p:spPr>
          <a:xfrm>
            <a:off x="2678978" y="4819445"/>
            <a:ext cx="6832601" cy="442912"/>
          </a:xfrm>
        </p:spPr>
        <p:txBody>
          <a:bodyPr>
            <a:noAutofit/>
          </a:bodyPr>
          <a:lstStyle>
            <a:lvl1pPr marL="0" indent="0" algn="ctr" defTabSz="914411" rtl="0" eaLnBrk="1" latinLnBrk="0" hangingPunct="1">
              <a:lnSpc>
                <a:spcPct val="112000"/>
              </a:lnSpc>
              <a:spcBef>
                <a:spcPts val="0"/>
              </a:spcBef>
              <a:spcAft>
                <a:spcPts val="0"/>
              </a:spcAft>
              <a:buFont typeface="Franklin Gothic Book" panose="020B0503020102020204" pitchFamily="34" charset="0"/>
              <a:buNone/>
              <a:defRPr lang="en-US" sz="2300" kern="1200" baseline="0" dirty="0" smtClean="0">
                <a:solidFill>
                  <a:srgbClr val="9FAEE5"/>
                </a:solidFill>
                <a:latin typeface="+mn-lt"/>
                <a:ea typeface="+mn-ea"/>
                <a:cs typeface="+mn-cs"/>
              </a:defRPr>
            </a:lvl1pPr>
            <a:lvl2pPr marL="0" indent="0" algn="ctr" defTabSz="914411" rtl="0" eaLnBrk="1" latinLnBrk="0" hangingPunct="1">
              <a:lnSpc>
                <a:spcPct val="112000"/>
              </a:lnSpc>
              <a:spcBef>
                <a:spcPts val="0"/>
              </a:spcBef>
              <a:spcAft>
                <a:spcPts val="0"/>
              </a:spcAft>
              <a:buFont typeface="Franklin Gothic Book" panose="020B0503020102020204" pitchFamily="34" charset="0"/>
              <a:buNone/>
              <a:defRPr lang="en-US" sz="2300" kern="1200" baseline="0" dirty="0" smtClean="0">
                <a:solidFill>
                  <a:schemeClr val="tx2"/>
                </a:solidFill>
                <a:latin typeface="+mn-lt"/>
                <a:ea typeface="+mn-ea"/>
                <a:cs typeface="+mn-cs"/>
              </a:defRPr>
            </a:lvl2pPr>
            <a:lvl3pPr marL="0" indent="0" algn="ctr" defTabSz="914411" rtl="0" eaLnBrk="1" latinLnBrk="0" hangingPunct="1">
              <a:lnSpc>
                <a:spcPct val="112000"/>
              </a:lnSpc>
              <a:spcBef>
                <a:spcPts val="0"/>
              </a:spcBef>
              <a:spcAft>
                <a:spcPts val="0"/>
              </a:spcAft>
              <a:buFont typeface="Franklin Gothic Book" panose="020B0503020102020204" pitchFamily="34" charset="0"/>
              <a:buNone/>
              <a:defRPr lang="en-US" sz="2300" kern="1200" baseline="0" dirty="0" smtClean="0">
                <a:solidFill>
                  <a:schemeClr val="tx2"/>
                </a:solidFill>
                <a:latin typeface="+mn-lt"/>
                <a:ea typeface="+mn-ea"/>
                <a:cs typeface="+mn-cs"/>
              </a:defRPr>
            </a:lvl3pPr>
            <a:lvl4pPr marL="0" indent="0" algn="ctr" defTabSz="914411" rtl="0" eaLnBrk="1" latinLnBrk="0" hangingPunct="1">
              <a:lnSpc>
                <a:spcPct val="112000"/>
              </a:lnSpc>
              <a:spcBef>
                <a:spcPts val="0"/>
              </a:spcBef>
              <a:spcAft>
                <a:spcPts val="0"/>
              </a:spcAft>
              <a:buFont typeface="Franklin Gothic Book" panose="020B0503020102020204" pitchFamily="34" charset="0"/>
              <a:buNone/>
              <a:defRPr lang="en-US" sz="2300" kern="1200" baseline="0" dirty="0" smtClean="0">
                <a:solidFill>
                  <a:schemeClr val="tx2"/>
                </a:solidFill>
                <a:latin typeface="+mn-lt"/>
                <a:ea typeface="+mn-ea"/>
                <a:cs typeface="+mn-cs"/>
              </a:defRPr>
            </a:lvl4pPr>
            <a:lvl5pPr marL="0" indent="0" algn="ctr" defTabSz="914411" rtl="0" eaLnBrk="1" latinLnBrk="0" hangingPunct="1">
              <a:lnSpc>
                <a:spcPct val="112000"/>
              </a:lnSpc>
              <a:spcBef>
                <a:spcPts val="0"/>
              </a:spcBef>
              <a:spcAft>
                <a:spcPts val="0"/>
              </a:spcAft>
              <a:buFont typeface="Franklin Gothic Book" panose="020B0503020102020204" pitchFamily="34" charset="0"/>
              <a:buNone/>
              <a:defRPr lang="fr-LU" sz="2300" kern="1200" baseline="0" dirty="0">
                <a:solidFill>
                  <a:schemeClr val="tx2"/>
                </a:solidFill>
                <a:latin typeface="+mn-lt"/>
                <a:ea typeface="+mn-ea"/>
                <a:cs typeface="+mn-cs"/>
              </a:defRPr>
            </a:lvl5pPr>
          </a:lstStyle>
          <a:p>
            <a:pPr lvl="0"/>
            <a:r>
              <a:rPr lang="en-US" dirty="0"/>
              <a:t>Title in second language</a:t>
            </a:r>
          </a:p>
        </p:txBody>
      </p:sp>
      <p:sp>
        <p:nvSpPr>
          <p:cNvPr id="20" name="Text Placeholder 19">
            <a:extLst>
              <a:ext uri="{FF2B5EF4-FFF2-40B4-BE49-F238E27FC236}">
                <a16:creationId xmlns:a16="http://schemas.microsoft.com/office/drawing/2014/main" id="{10EB0927-BBA2-44F2-97E0-0E7CABB0631C}"/>
              </a:ext>
            </a:extLst>
          </p:cNvPr>
          <p:cNvSpPr>
            <a:spLocks noGrp="1"/>
          </p:cNvSpPr>
          <p:nvPr>
            <p:ph type="body" sz="quarter" idx="14" hasCustomPrompt="1"/>
          </p:nvPr>
        </p:nvSpPr>
        <p:spPr>
          <a:xfrm>
            <a:off x="1904008" y="1678274"/>
            <a:ext cx="8372475" cy="1382713"/>
          </a:xfrm>
        </p:spPr>
        <p:txBody>
          <a:bodyPr>
            <a:normAutofit/>
          </a:bodyPr>
          <a:lstStyle>
            <a:lvl1pPr marL="0" indent="0" algn="ctr" defTabSz="914411" rtl="0" eaLnBrk="1" latinLnBrk="0" hangingPunct="1">
              <a:lnSpc>
                <a:spcPct val="89000"/>
              </a:lnSpc>
              <a:spcBef>
                <a:spcPct val="0"/>
              </a:spcBef>
              <a:buNone/>
              <a:defRPr lang="en-US" sz="4400" kern="1200" cap="none" baseline="0" dirty="0" smtClean="0">
                <a:solidFill>
                  <a:schemeClr val="tx2"/>
                </a:solidFill>
                <a:latin typeface="+mj-lt"/>
                <a:ea typeface="+mj-ea"/>
                <a:cs typeface="+mj-cs"/>
              </a:defRPr>
            </a:lvl1pPr>
            <a:lvl2pPr marL="0" indent="0" algn="ctr" defTabSz="914411" rtl="0" eaLnBrk="1" latinLnBrk="0" hangingPunct="1">
              <a:lnSpc>
                <a:spcPct val="89000"/>
              </a:lnSpc>
              <a:spcBef>
                <a:spcPct val="0"/>
              </a:spcBef>
              <a:buNone/>
              <a:defRPr lang="en-US" sz="4800" kern="1200" cap="all" baseline="0" dirty="0" smtClean="0">
                <a:solidFill>
                  <a:schemeClr val="tx2"/>
                </a:solidFill>
                <a:latin typeface="+mj-lt"/>
                <a:ea typeface="+mj-ea"/>
                <a:cs typeface="+mj-cs"/>
              </a:defRPr>
            </a:lvl2pPr>
            <a:lvl3pPr marL="0" indent="0" algn="ctr" defTabSz="914411" rtl="0" eaLnBrk="1" latinLnBrk="0" hangingPunct="1">
              <a:lnSpc>
                <a:spcPct val="89000"/>
              </a:lnSpc>
              <a:spcBef>
                <a:spcPct val="0"/>
              </a:spcBef>
              <a:buNone/>
              <a:defRPr lang="en-US" sz="4800" kern="1200" cap="all" baseline="0" dirty="0" smtClean="0">
                <a:solidFill>
                  <a:schemeClr val="tx2"/>
                </a:solidFill>
                <a:latin typeface="+mj-lt"/>
                <a:ea typeface="+mj-ea"/>
                <a:cs typeface="+mj-cs"/>
              </a:defRPr>
            </a:lvl3pPr>
            <a:lvl4pPr marL="0" indent="0" algn="ctr" defTabSz="914411" rtl="0" eaLnBrk="1" latinLnBrk="0" hangingPunct="1">
              <a:lnSpc>
                <a:spcPct val="89000"/>
              </a:lnSpc>
              <a:spcBef>
                <a:spcPct val="0"/>
              </a:spcBef>
              <a:buNone/>
              <a:defRPr lang="en-US" sz="4800" kern="1200" cap="all" baseline="0" dirty="0" smtClean="0">
                <a:solidFill>
                  <a:schemeClr val="tx2"/>
                </a:solidFill>
                <a:latin typeface="+mj-lt"/>
                <a:ea typeface="+mj-ea"/>
                <a:cs typeface="+mj-cs"/>
              </a:defRPr>
            </a:lvl4pPr>
            <a:lvl5pPr marL="1901976" indent="0">
              <a:buNone/>
              <a:defRPr/>
            </a:lvl5pPr>
          </a:lstStyle>
          <a:p>
            <a:pPr lvl="0"/>
            <a:r>
              <a:rPr lang="en-US" dirty="0"/>
              <a:t>Click to Edit Master text style</a:t>
            </a:r>
          </a:p>
        </p:txBody>
      </p:sp>
      <p:sp>
        <p:nvSpPr>
          <p:cNvPr id="22" name="Text Placeholder 21">
            <a:extLst>
              <a:ext uri="{FF2B5EF4-FFF2-40B4-BE49-F238E27FC236}">
                <a16:creationId xmlns:a16="http://schemas.microsoft.com/office/drawing/2014/main" id="{B6E90D7C-7FFD-4364-9E5A-2F99810320C3}"/>
              </a:ext>
            </a:extLst>
          </p:cNvPr>
          <p:cNvSpPr>
            <a:spLocks noGrp="1"/>
          </p:cNvSpPr>
          <p:nvPr>
            <p:ph type="body" sz="quarter" idx="15" hasCustomPrompt="1"/>
          </p:nvPr>
        </p:nvSpPr>
        <p:spPr>
          <a:xfrm>
            <a:off x="1904008" y="3526394"/>
            <a:ext cx="8372475" cy="1293050"/>
          </a:xfrm>
        </p:spPr>
        <p:txBody>
          <a:bodyPr>
            <a:noAutofit/>
          </a:bodyPr>
          <a:lstStyle>
            <a:lvl1pPr marL="0" indent="0" algn="ctr" defTabSz="914411" rtl="0" eaLnBrk="1" latinLnBrk="0" hangingPunct="1">
              <a:lnSpc>
                <a:spcPct val="89000"/>
              </a:lnSpc>
              <a:spcBef>
                <a:spcPct val="0"/>
              </a:spcBef>
              <a:buNone/>
              <a:defRPr lang="en-US" sz="4400" kern="1200" cap="none" baseline="0" dirty="0" smtClean="0">
                <a:solidFill>
                  <a:srgbClr val="9FAEE5"/>
                </a:solidFill>
                <a:latin typeface="+mj-lt"/>
                <a:ea typeface="+mj-ea"/>
                <a:cs typeface="+mj-cs"/>
              </a:defRPr>
            </a:lvl1pPr>
            <a:lvl2pPr marL="0" indent="0" algn="ctr" defTabSz="914411" rtl="0" eaLnBrk="1" latinLnBrk="0" hangingPunct="1">
              <a:lnSpc>
                <a:spcPct val="89000"/>
              </a:lnSpc>
              <a:spcBef>
                <a:spcPct val="0"/>
              </a:spcBef>
              <a:buNone/>
              <a:defRPr lang="en-US" sz="4800" kern="1200" cap="all" baseline="0" dirty="0" smtClean="0">
                <a:solidFill>
                  <a:schemeClr val="tx1">
                    <a:lumMod val="50000"/>
                    <a:lumOff val="50000"/>
                  </a:schemeClr>
                </a:solidFill>
                <a:latin typeface="+mj-lt"/>
                <a:ea typeface="+mj-ea"/>
                <a:cs typeface="+mj-cs"/>
              </a:defRPr>
            </a:lvl2pPr>
            <a:lvl3pPr marL="0" indent="0" algn="ctr" defTabSz="914411" rtl="0" eaLnBrk="1" latinLnBrk="0" hangingPunct="1">
              <a:lnSpc>
                <a:spcPct val="89000"/>
              </a:lnSpc>
              <a:spcBef>
                <a:spcPct val="0"/>
              </a:spcBef>
              <a:buNone/>
              <a:defRPr lang="en-US" sz="4800" kern="1200" cap="all" baseline="0" dirty="0" smtClean="0">
                <a:solidFill>
                  <a:schemeClr val="tx1">
                    <a:lumMod val="50000"/>
                    <a:lumOff val="50000"/>
                  </a:schemeClr>
                </a:solidFill>
                <a:latin typeface="+mj-lt"/>
                <a:ea typeface="+mj-ea"/>
                <a:cs typeface="+mj-cs"/>
              </a:defRPr>
            </a:lvl3pPr>
            <a:lvl4pPr marL="0" indent="0" algn="ctr" defTabSz="914411" rtl="0" eaLnBrk="1" latinLnBrk="0" hangingPunct="1">
              <a:lnSpc>
                <a:spcPct val="89000"/>
              </a:lnSpc>
              <a:spcBef>
                <a:spcPct val="0"/>
              </a:spcBef>
              <a:buNone/>
              <a:defRPr lang="en-US" sz="4800" kern="1200" cap="all" baseline="0" dirty="0" smtClean="0">
                <a:solidFill>
                  <a:schemeClr val="tx1">
                    <a:lumMod val="50000"/>
                    <a:lumOff val="50000"/>
                  </a:schemeClr>
                </a:solidFill>
                <a:latin typeface="+mj-lt"/>
                <a:ea typeface="+mj-ea"/>
                <a:cs typeface="+mj-cs"/>
              </a:defRPr>
            </a:lvl4pPr>
            <a:lvl5pPr marL="0" indent="0" algn="ctr" defTabSz="914411" rtl="0" eaLnBrk="1" latinLnBrk="0" hangingPunct="1">
              <a:lnSpc>
                <a:spcPct val="89000"/>
              </a:lnSpc>
              <a:spcBef>
                <a:spcPct val="0"/>
              </a:spcBef>
              <a:buNone/>
              <a:defRPr lang="fr-LU" sz="4800" kern="1200" cap="all" baseline="0" dirty="0">
                <a:solidFill>
                  <a:schemeClr val="tx1">
                    <a:lumMod val="50000"/>
                    <a:lumOff val="50000"/>
                  </a:schemeClr>
                </a:solidFill>
                <a:latin typeface="+mj-lt"/>
                <a:ea typeface="+mj-ea"/>
                <a:cs typeface="+mj-cs"/>
              </a:defRPr>
            </a:lvl5pPr>
          </a:lstStyle>
          <a:p>
            <a:pPr lvl="0"/>
            <a:r>
              <a:rPr lang="en-US" dirty="0"/>
              <a:t>Title in second </a:t>
            </a:r>
          </a:p>
          <a:p>
            <a:pPr lvl="0"/>
            <a:r>
              <a:rPr lang="en-US" dirty="0"/>
              <a:t>language</a:t>
            </a:r>
          </a:p>
        </p:txBody>
      </p:sp>
      <p:sp>
        <p:nvSpPr>
          <p:cNvPr id="2" name="Date Placeholder 1"/>
          <p:cNvSpPr>
            <a:spLocks noGrp="1"/>
          </p:cNvSpPr>
          <p:nvPr>
            <p:ph type="dt" sz="half" idx="16"/>
          </p:nvPr>
        </p:nvSpPr>
        <p:spPr/>
        <p:txBody>
          <a:bodyPr/>
          <a:lstStyle/>
          <a:p>
            <a:fld id="{15E00CAA-4BC9-4505-A50B-68DE807BCF4C}" type="datetime1">
              <a:rPr lang="de-LU" smtClean="0"/>
              <a:t>16.10.2023</a:t>
            </a:fld>
            <a:endParaRPr lang="fr-FR"/>
          </a:p>
        </p:txBody>
      </p:sp>
      <p:sp>
        <p:nvSpPr>
          <p:cNvPr id="8" name="Footer Placeholder 7"/>
          <p:cNvSpPr>
            <a:spLocks noGrp="1"/>
          </p:cNvSpPr>
          <p:nvPr>
            <p:ph type="ftr" sz="quarter" idx="17"/>
          </p:nvPr>
        </p:nvSpPr>
        <p:spPr/>
        <p:txBody>
          <a:bodyPr/>
          <a:lstStyle/>
          <a:p>
            <a:endParaRPr lang="fr-FR"/>
          </a:p>
        </p:txBody>
      </p:sp>
      <p:sp>
        <p:nvSpPr>
          <p:cNvPr id="9" name="Slide Number Placeholder 8"/>
          <p:cNvSpPr>
            <a:spLocks noGrp="1"/>
          </p:cNvSpPr>
          <p:nvPr>
            <p:ph type="sldNum" sz="quarter" idx="18"/>
          </p:nvPr>
        </p:nvSpPr>
        <p:spPr/>
        <p:txBody>
          <a:bodyPr/>
          <a:lstStyle/>
          <a:p>
            <a:fld id="{69D944D9-CDD5-4B43-8F53-85BFD4AE26E7}" type="slidenum">
              <a:rPr lang="fr-FR" smtClean="0"/>
              <a:t>‹N°›</a:t>
            </a:fld>
            <a:endParaRPr lang="fr-FR"/>
          </a:p>
        </p:txBody>
      </p:sp>
      <p:pic>
        <p:nvPicPr>
          <p:cNvPr id="4" name="Picture 3"/>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52857" y="5436003"/>
            <a:ext cx="2694233" cy="933361"/>
          </a:xfrm>
          <a:prstGeom prst="rect">
            <a:avLst/>
          </a:prstGeom>
        </p:spPr>
      </p:pic>
    </p:spTree>
    <p:extLst>
      <p:ext uri="{BB962C8B-B14F-4D97-AF65-F5344CB8AC3E}">
        <p14:creationId xmlns:p14="http://schemas.microsoft.com/office/powerpoint/2010/main" val="1816091212"/>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3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85929" y="3066634"/>
            <a:ext cx="6831673" cy="442400"/>
          </a:xfrm>
        </p:spPr>
        <p:txBody>
          <a:bodyPr>
            <a:normAutofit/>
          </a:bodyPr>
          <a:lstStyle>
            <a:lvl1pPr marL="0" indent="0" algn="ctr">
              <a:lnSpc>
                <a:spcPct val="112000"/>
              </a:lnSpc>
              <a:spcBef>
                <a:spcPts val="0"/>
              </a:spcBef>
              <a:spcAft>
                <a:spcPts val="0"/>
              </a:spcAft>
              <a:buNone/>
              <a:defRPr sz="2300"/>
            </a:lvl1pPr>
            <a:lvl2pPr marL="457206" indent="0" algn="ctr">
              <a:buNone/>
              <a:defRPr sz="2000"/>
            </a:lvl2pPr>
            <a:lvl3pPr marL="914411" indent="0" algn="ctr">
              <a:buNone/>
              <a:defRPr sz="1801"/>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lang="en-US"/>
              <a:t>Click to edit Master subtitle style</a:t>
            </a:r>
            <a:endParaRPr lang="en-US" dirty="0"/>
          </a:p>
        </p:txBody>
      </p:sp>
      <p:sp>
        <p:nvSpPr>
          <p:cNvPr id="17" name="Content Placeholder 16">
            <a:extLst>
              <a:ext uri="{FF2B5EF4-FFF2-40B4-BE49-F238E27FC236}">
                <a16:creationId xmlns:a16="http://schemas.microsoft.com/office/drawing/2014/main" id="{1A629014-BB05-4865-B501-DFE124183A1D}"/>
              </a:ext>
            </a:extLst>
          </p:cNvPr>
          <p:cNvSpPr>
            <a:spLocks noGrp="1"/>
          </p:cNvSpPr>
          <p:nvPr>
            <p:ph sz="quarter" idx="13" hasCustomPrompt="1"/>
          </p:nvPr>
        </p:nvSpPr>
        <p:spPr>
          <a:xfrm>
            <a:off x="2678978" y="4819445"/>
            <a:ext cx="6832601" cy="442912"/>
          </a:xfrm>
        </p:spPr>
        <p:txBody>
          <a:bodyPr>
            <a:noAutofit/>
          </a:bodyPr>
          <a:lstStyle>
            <a:lvl1pPr marL="0" indent="0" algn="ctr" defTabSz="914411" rtl="0" eaLnBrk="1" latinLnBrk="0" hangingPunct="1">
              <a:lnSpc>
                <a:spcPct val="112000"/>
              </a:lnSpc>
              <a:spcBef>
                <a:spcPts val="0"/>
              </a:spcBef>
              <a:spcAft>
                <a:spcPts val="0"/>
              </a:spcAft>
              <a:buFont typeface="Franklin Gothic Book" panose="020B0503020102020204" pitchFamily="34" charset="0"/>
              <a:buNone/>
              <a:defRPr lang="en-US" sz="2300" kern="1200" baseline="0" dirty="0" smtClean="0">
                <a:solidFill>
                  <a:srgbClr val="9FAEE5"/>
                </a:solidFill>
                <a:latin typeface="+mn-lt"/>
                <a:ea typeface="+mn-ea"/>
                <a:cs typeface="+mn-cs"/>
              </a:defRPr>
            </a:lvl1pPr>
            <a:lvl2pPr marL="0" indent="0" algn="ctr" defTabSz="914411" rtl="0" eaLnBrk="1" latinLnBrk="0" hangingPunct="1">
              <a:lnSpc>
                <a:spcPct val="112000"/>
              </a:lnSpc>
              <a:spcBef>
                <a:spcPts val="0"/>
              </a:spcBef>
              <a:spcAft>
                <a:spcPts val="0"/>
              </a:spcAft>
              <a:buFont typeface="Franklin Gothic Book" panose="020B0503020102020204" pitchFamily="34" charset="0"/>
              <a:buNone/>
              <a:defRPr lang="en-US" sz="2300" kern="1200" baseline="0" dirty="0" smtClean="0">
                <a:solidFill>
                  <a:schemeClr val="tx2"/>
                </a:solidFill>
                <a:latin typeface="+mn-lt"/>
                <a:ea typeface="+mn-ea"/>
                <a:cs typeface="+mn-cs"/>
              </a:defRPr>
            </a:lvl2pPr>
            <a:lvl3pPr marL="0" indent="0" algn="ctr" defTabSz="914411" rtl="0" eaLnBrk="1" latinLnBrk="0" hangingPunct="1">
              <a:lnSpc>
                <a:spcPct val="112000"/>
              </a:lnSpc>
              <a:spcBef>
                <a:spcPts val="0"/>
              </a:spcBef>
              <a:spcAft>
                <a:spcPts val="0"/>
              </a:spcAft>
              <a:buFont typeface="Franklin Gothic Book" panose="020B0503020102020204" pitchFamily="34" charset="0"/>
              <a:buNone/>
              <a:defRPr lang="en-US" sz="2300" kern="1200" baseline="0" dirty="0" smtClean="0">
                <a:solidFill>
                  <a:schemeClr val="tx2"/>
                </a:solidFill>
                <a:latin typeface="+mn-lt"/>
                <a:ea typeface="+mn-ea"/>
                <a:cs typeface="+mn-cs"/>
              </a:defRPr>
            </a:lvl3pPr>
            <a:lvl4pPr marL="0" indent="0" algn="ctr" defTabSz="914411" rtl="0" eaLnBrk="1" latinLnBrk="0" hangingPunct="1">
              <a:lnSpc>
                <a:spcPct val="112000"/>
              </a:lnSpc>
              <a:spcBef>
                <a:spcPts val="0"/>
              </a:spcBef>
              <a:spcAft>
                <a:spcPts val="0"/>
              </a:spcAft>
              <a:buFont typeface="Franklin Gothic Book" panose="020B0503020102020204" pitchFamily="34" charset="0"/>
              <a:buNone/>
              <a:defRPr lang="en-US" sz="2300" kern="1200" baseline="0" dirty="0" smtClean="0">
                <a:solidFill>
                  <a:schemeClr val="tx2"/>
                </a:solidFill>
                <a:latin typeface="+mn-lt"/>
                <a:ea typeface="+mn-ea"/>
                <a:cs typeface="+mn-cs"/>
              </a:defRPr>
            </a:lvl4pPr>
            <a:lvl5pPr marL="0" indent="0" algn="ctr" defTabSz="914411" rtl="0" eaLnBrk="1" latinLnBrk="0" hangingPunct="1">
              <a:lnSpc>
                <a:spcPct val="112000"/>
              </a:lnSpc>
              <a:spcBef>
                <a:spcPts val="0"/>
              </a:spcBef>
              <a:spcAft>
                <a:spcPts val="0"/>
              </a:spcAft>
              <a:buFont typeface="Franklin Gothic Book" panose="020B0503020102020204" pitchFamily="34" charset="0"/>
              <a:buNone/>
              <a:defRPr lang="fr-LU" sz="2300" kern="1200" baseline="0" dirty="0">
                <a:solidFill>
                  <a:schemeClr val="tx2"/>
                </a:solidFill>
                <a:latin typeface="+mn-lt"/>
                <a:ea typeface="+mn-ea"/>
                <a:cs typeface="+mn-cs"/>
              </a:defRPr>
            </a:lvl5pPr>
          </a:lstStyle>
          <a:p>
            <a:pPr lvl="0"/>
            <a:r>
              <a:rPr lang="en-US" dirty="0"/>
              <a:t>Title in second language</a:t>
            </a:r>
          </a:p>
        </p:txBody>
      </p:sp>
      <p:sp>
        <p:nvSpPr>
          <p:cNvPr id="20" name="Text Placeholder 19">
            <a:extLst>
              <a:ext uri="{FF2B5EF4-FFF2-40B4-BE49-F238E27FC236}">
                <a16:creationId xmlns:a16="http://schemas.microsoft.com/office/drawing/2014/main" id="{10EB0927-BBA2-44F2-97E0-0E7CABB0631C}"/>
              </a:ext>
            </a:extLst>
          </p:cNvPr>
          <p:cNvSpPr>
            <a:spLocks noGrp="1"/>
          </p:cNvSpPr>
          <p:nvPr>
            <p:ph type="body" sz="quarter" idx="14" hasCustomPrompt="1"/>
          </p:nvPr>
        </p:nvSpPr>
        <p:spPr>
          <a:xfrm>
            <a:off x="1904008" y="1678274"/>
            <a:ext cx="8372475" cy="1382713"/>
          </a:xfrm>
        </p:spPr>
        <p:txBody>
          <a:bodyPr>
            <a:normAutofit/>
          </a:bodyPr>
          <a:lstStyle>
            <a:lvl1pPr marL="0" indent="0" algn="ctr" defTabSz="914411" rtl="0" eaLnBrk="1" latinLnBrk="0" hangingPunct="1">
              <a:lnSpc>
                <a:spcPct val="89000"/>
              </a:lnSpc>
              <a:spcBef>
                <a:spcPct val="0"/>
              </a:spcBef>
              <a:buNone/>
              <a:defRPr lang="en-US" sz="4400" kern="1200" cap="none" baseline="0" dirty="0" smtClean="0">
                <a:solidFill>
                  <a:schemeClr val="tx2"/>
                </a:solidFill>
                <a:latin typeface="+mj-lt"/>
                <a:ea typeface="+mj-ea"/>
                <a:cs typeface="+mj-cs"/>
              </a:defRPr>
            </a:lvl1pPr>
            <a:lvl2pPr marL="0" indent="0" algn="ctr" defTabSz="914411" rtl="0" eaLnBrk="1" latinLnBrk="0" hangingPunct="1">
              <a:lnSpc>
                <a:spcPct val="89000"/>
              </a:lnSpc>
              <a:spcBef>
                <a:spcPct val="0"/>
              </a:spcBef>
              <a:buNone/>
              <a:defRPr lang="en-US" sz="4800" kern="1200" cap="all" baseline="0" dirty="0" smtClean="0">
                <a:solidFill>
                  <a:schemeClr val="tx2"/>
                </a:solidFill>
                <a:latin typeface="+mj-lt"/>
                <a:ea typeface="+mj-ea"/>
                <a:cs typeface="+mj-cs"/>
              </a:defRPr>
            </a:lvl2pPr>
            <a:lvl3pPr marL="0" indent="0" algn="ctr" defTabSz="914411" rtl="0" eaLnBrk="1" latinLnBrk="0" hangingPunct="1">
              <a:lnSpc>
                <a:spcPct val="89000"/>
              </a:lnSpc>
              <a:spcBef>
                <a:spcPct val="0"/>
              </a:spcBef>
              <a:buNone/>
              <a:defRPr lang="en-US" sz="4800" kern="1200" cap="all" baseline="0" dirty="0" smtClean="0">
                <a:solidFill>
                  <a:schemeClr val="tx2"/>
                </a:solidFill>
                <a:latin typeface="+mj-lt"/>
                <a:ea typeface="+mj-ea"/>
                <a:cs typeface="+mj-cs"/>
              </a:defRPr>
            </a:lvl3pPr>
            <a:lvl4pPr marL="0" indent="0" algn="ctr" defTabSz="914411" rtl="0" eaLnBrk="1" latinLnBrk="0" hangingPunct="1">
              <a:lnSpc>
                <a:spcPct val="89000"/>
              </a:lnSpc>
              <a:spcBef>
                <a:spcPct val="0"/>
              </a:spcBef>
              <a:buNone/>
              <a:defRPr lang="en-US" sz="4800" kern="1200" cap="all" baseline="0" dirty="0" smtClean="0">
                <a:solidFill>
                  <a:schemeClr val="tx2"/>
                </a:solidFill>
                <a:latin typeface="+mj-lt"/>
                <a:ea typeface="+mj-ea"/>
                <a:cs typeface="+mj-cs"/>
              </a:defRPr>
            </a:lvl4pPr>
            <a:lvl5pPr marL="1901976" indent="0">
              <a:buNone/>
              <a:defRPr/>
            </a:lvl5pPr>
          </a:lstStyle>
          <a:p>
            <a:pPr lvl="0"/>
            <a:r>
              <a:rPr lang="en-US" dirty="0"/>
              <a:t>Click to Edit Master text style</a:t>
            </a:r>
          </a:p>
        </p:txBody>
      </p:sp>
      <p:sp>
        <p:nvSpPr>
          <p:cNvPr id="22" name="Text Placeholder 21">
            <a:extLst>
              <a:ext uri="{FF2B5EF4-FFF2-40B4-BE49-F238E27FC236}">
                <a16:creationId xmlns:a16="http://schemas.microsoft.com/office/drawing/2014/main" id="{B6E90D7C-7FFD-4364-9E5A-2F99810320C3}"/>
              </a:ext>
            </a:extLst>
          </p:cNvPr>
          <p:cNvSpPr>
            <a:spLocks noGrp="1"/>
          </p:cNvSpPr>
          <p:nvPr>
            <p:ph type="body" sz="quarter" idx="15" hasCustomPrompt="1"/>
          </p:nvPr>
        </p:nvSpPr>
        <p:spPr>
          <a:xfrm>
            <a:off x="1904008" y="3526394"/>
            <a:ext cx="8372475" cy="1293050"/>
          </a:xfrm>
        </p:spPr>
        <p:txBody>
          <a:bodyPr>
            <a:noAutofit/>
          </a:bodyPr>
          <a:lstStyle>
            <a:lvl1pPr marL="0" indent="0" algn="ctr" defTabSz="914411" rtl="0" eaLnBrk="1" latinLnBrk="0" hangingPunct="1">
              <a:lnSpc>
                <a:spcPct val="89000"/>
              </a:lnSpc>
              <a:spcBef>
                <a:spcPct val="0"/>
              </a:spcBef>
              <a:buNone/>
              <a:defRPr lang="en-US" sz="4400" kern="1200" cap="none" baseline="0" dirty="0" smtClean="0">
                <a:solidFill>
                  <a:srgbClr val="9FAEE5"/>
                </a:solidFill>
                <a:latin typeface="+mj-lt"/>
                <a:ea typeface="+mj-ea"/>
                <a:cs typeface="+mj-cs"/>
              </a:defRPr>
            </a:lvl1pPr>
            <a:lvl2pPr marL="0" indent="0" algn="ctr" defTabSz="914411" rtl="0" eaLnBrk="1" latinLnBrk="0" hangingPunct="1">
              <a:lnSpc>
                <a:spcPct val="89000"/>
              </a:lnSpc>
              <a:spcBef>
                <a:spcPct val="0"/>
              </a:spcBef>
              <a:buNone/>
              <a:defRPr lang="en-US" sz="4800" kern="1200" cap="all" baseline="0" dirty="0" smtClean="0">
                <a:solidFill>
                  <a:schemeClr val="tx1">
                    <a:lumMod val="50000"/>
                    <a:lumOff val="50000"/>
                  </a:schemeClr>
                </a:solidFill>
                <a:latin typeface="+mj-lt"/>
                <a:ea typeface="+mj-ea"/>
                <a:cs typeface="+mj-cs"/>
              </a:defRPr>
            </a:lvl2pPr>
            <a:lvl3pPr marL="0" indent="0" algn="ctr" defTabSz="914411" rtl="0" eaLnBrk="1" latinLnBrk="0" hangingPunct="1">
              <a:lnSpc>
                <a:spcPct val="89000"/>
              </a:lnSpc>
              <a:spcBef>
                <a:spcPct val="0"/>
              </a:spcBef>
              <a:buNone/>
              <a:defRPr lang="en-US" sz="4800" kern="1200" cap="all" baseline="0" dirty="0" smtClean="0">
                <a:solidFill>
                  <a:schemeClr val="tx1">
                    <a:lumMod val="50000"/>
                    <a:lumOff val="50000"/>
                  </a:schemeClr>
                </a:solidFill>
                <a:latin typeface="+mj-lt"/>
                <a:ea typeface="+mj-ea"/>
                <a:cs typeface="+mj-cs"/>
              </a:defRPr>
            </a:lvl3pPr>
            <a:lvl4pPr marL="0" indent="0" algn="ctr" defTabSz="914411" rtl="0" eaLnBrk="1" latinLnBrk="0" hangingPunct="1">
              <a:lnSpc>
                <a:spcPct val="89000"/>
              </a:lnSpc>
              <a:spcBef>
                <a:spcPct val="0"/>
              </a:spcBef>
              <a:buNone/>
              <a:defRPr lang="en-US" sz="4800" kern="1200" cap="all" baseline="0" dirty="0" smtClean="0">
                <a:solidFill>
                  <a:schemeClr val="tx1">
                    <a:lumMod val="50000"/>
                    <a:lumOff val="50000"/>
                  </a:schemeClr>
                </a:solidFill>
                <a:latin typeface="+mj-lt"/>
                <a:ea typeface="+mj-ea"/>
                <a:cs typeface="+mj-cs"/>
              </a:defRPr>
            </a:lvl4pPr>
            <a:lvl5pPr marL="0" indent="0" algn="ctr" defTabSz="914411" rtl="0" eaLnBrk="1" latinLnBrk="0" hangingPunct="1">
              <a:lnSpc>
                <a:spcPct val="89000"/>
              </a:lnSpc>
              <a:spcBef>
                <a:spcPct val="0"/>
              </a:spcBef>
              <a:buNone/>
              <a:defRPr lang="fr-LU" sz="4800" kern="1200" cap="all" baseline="0" dirty="0">
                <a:solidFill>
                  <a:schemeClr val="tx1">
                    <a:lumMod val="50000"/>
                    <a:lumOff val="50000"/>
                  </a:schemeClr>
                </a:solidFill>
                <a:latin typeface="+mj-lt"/>
                <a:ea typeface="+mj-ea"/>
                <a:cs typeface="+mj-cs"/>
              </a:defRPr>
            </a:lvl5pPr>
          </a:lstStyle>
          <a:p>
            <a:pPr lvl="0"/>
            <a:r>
              <a:rPr lang="en-US" dirty="0"/>
              <a:t>Title in second </a:t>
            </a:r>
          </a:p>
          <a:p>
            <a:pPr lvl="0"/>
            <a:r>
              <a:rPr lang="en-US" dirty="0"/>
              <a:t>language</a:t>
            </a:r>
          </a:p>
        </p:txBody>
      </p:sp>
      <p:sp>
        <p:nvSpPr>
          <p:cNvPr id="2" name="Date Placeholder 1"/>
          <p:cNvSpPr>
            <a:spLocks noGrp="1"/>
          </p:cNvSpPr>
          <p:nvPr>
            <p:ph type="dt" sz="half" idx="16"/>
          </p:nvPr>
        </p:nvSpPr>
        <p:spPr/>
        <p:txBody>
          <a:bodyPr/>
          <a:lstStyle/>
          <a:p>
            <a:fld id="{013C539E-173E-4AB8-B762-C0E9C471D80F}" type="datetime1">
              <a:rPr lang="de-LU" smtClean="0"/>
              <a:t>16.10.2023</a:t>
            </a:fld>
            <a:endParaRPr lang="fr-FR"/>
          </a:p>
        </p:txBody>
      </p:sp>
      <p:sp>
        <p:nvSpPr>
          <p:cNvPr id="8" name="Footer Placeholder 7"/>
          <p:cNvSpPr>
            <a:spLocks noGrp="1"/>
          </p:cNvSpPr>
          <p:nvPr>
            <p:ph type="ftr" sz="quarter" idx="17"/>
          </p:nvPr>
        </p:nvSpPr>
        <p:spPr/>
        <p:txBody>
          <a:bodyPr/>
          <a:lstStyle/>
          <a:p>
            <a:endParaRPr lang="fr-FR"/>
          </a:p>
        </p:txBody>
      </p:sp>
      <p:sp>
        <p:nvSpPr>
          <p:cNvPr id="9" name="Slide Number Placeholder 8"/>
          <p:cNvSpPr>
            <a:spLocks noGrp="1"/>
          </p:cNvSpPr>
          <p:nvPr>
            <p:ph type="sldNum" sz="quarter" idx="18"/>
          </p:nvPr>
        </p:nvSpPr>
        <p:spPr/>
        <p:txBody>
          <a:bodyPr/>
          <a:lstStyle/>
          <a:p>
            <a:fld id="{69D944D9-CDD5-4B43-8F53-85BFD4AE26E7}" type="slidenum">
              <a:rPr lang="fr-FR" smtClean="0"/>
              <a:t>‹N°›</a:t>
            </a:fld>
            <a:endParaRPr lang="fr-FR"/>
          </a:p>
        </p:txBody>
      </p:sp>
      <p:pic>
        <p:nvPicPr>
          <p:cNvPr id="4" name="Picture 3"/>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52857" y="5436003"/>
            <a:ext cx="2694233" cy="933361"/>
          </a:xfrm>
          <a:prstGeom prst="rect">
            <a:avLst/>
          </a:prstGeom>
        </p:spPr>
      </p:pic>
      <p:sp>
        <p:nvSpPr>
          <p:cNvPr id="13" name="Freeform 12" title="Crop Mark"/>
          <p:cNvSpPr/>
          <p:nvPr userDrawn="1"/>
        </p:nvSpPr>
        <p:spPr bwMode="auto">
          <a:xfrm flipH="1" flipV="1">
            <a:off x="752860" y="853868"/>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extLst>
      <p:ext uri="{BB962C8B-B14F-4D97-AF65-F5344CB8AC3E}">
        <p14:creationId xmlns:p14="http://schemas.microsoft.com/office/powerpoint/2010/main" val="3183625794"/>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rgbClr val="00194D"/>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5026" y="1301361"/>
            <a:ext cx="9612971" cy="1699534"/>
          </a:xfrm>
        </p:spPr>
        <p:txBody>
          <a:bodyPr anchor="b">
            <a:normAutofit/>
          </a:bodyPr>
          <a:lstStyle>
            <a:lvl1pPr algn="ctr">
              <a:defRPr sz="5401"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72455" y="3011245"/>
            <a:ext cx="9612971" cy="596741"/>
          </a:xfrm>
        </p:spPr>
        <p:txBody>
          <a:bodyPr/>
          <a:lstStyle>
            <a:lvl1pPr marL="0" indent="0" algn="ctr">
              <a:lnSpc>
                <a:spcPct val="112000"/>
              </a:lnSpc>
              <a:spcBef>
                <a:spcPts val="0"/>
              </a:spcBef>
              <a:spcAft>
                <a:spcPts val="0"/>
              </a:spcAft>
              <a:buNone/>
              <a:defRPr sz="2400">
                <a:solidFill>
                  <a:schemeClr val="tx2"/>
                </a:solidFill>
              </a:defRPr>
            </a:lvl1pPr>
            <a:lvl2pPr marL="457206" indent="0">
              <a:buNone/>
              <a:defRPr sz="2000">
                <a:solidFill>
                  <a:schemeClr val="tx1">
                    <a:tint val="75000"/>
                  </a:schemeClr>
                </a:solidFill>
              </a:defRPr>
            </a:lvl2pPr>
            <a:lvl3pPr marL="914411" indent="0">
              <a:buNone/>
              <a:defRPr sz="1801">
                <a:solidFill>
                  <a:schemeClr val="tx1">
                    <a:tint val="75000"/>
                  </a:schemeClr>
                </a:solidFill>
              </a:defRPr>
            </a:lvl3pPr>
            <a:lvl4pPr marL="1371617" indent="0">
              <a:buNone/>
              <a:defRPr sz="1600">
                <a:solidFill>
                  <a:schemeClr val="tx1">
                    <a:tint val="75000"/>
                  </a:schemeClr>
                </a:solidFill>
              </a:defRPr>
            </a:lvl4pPr>
            <a:lvl5pPr marL="1828823" indent="0">
              <a:buNone/>
              <a:defRPr sz="1600">
                <a:solidFill>
                  <a:schemeClr val="tx1">
                    <a:tint val="75000"/>
                  </a:schemeClr>
                </a:solidFill>
              </a:defRPr>
            </a:lvl5pPr>
            <a:lvl6pPr marL="2286029" indent="0">
              <a:buNone/>
              <a:defRPr sz="1600">
                <a:solidFill>
                  <a:schemeClr val="tx1">
                    <a:tint val="75000"/>
                  </a:schemeClr>
                </a:solidFill>
              </a:defRPr>
            </a:lvl6pPr>
            <a:lvl7pPr marL="2743234" indent="0">
              <a:buNone/>
              <a:defRPr sz="1600">
                <a:solidFill>
                  <a:schemeClr val="tx1">
                    <a:tint val="75000"/>
                  </a:schemeClr>
                </a:solidFill>
              </a:defRPr>
            </a:lvl7pPr>
            <a:lvl8pPr marL="3200440" indent="0">
              <a:buNone/>
              <a:defRPr sz="1600">
                <a:solidFill>
                  <a:schemeClr val="tx1">
                    <a:tint val="75000"/>
                  </a:schemeClr>
                </a:solidFill>
              </a:defRPr>
            </a:lvl8pPr>
            <a:lvl9pPr marL="3657646"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9" y="6453386"/>
            <a:ext cx="1622409" cy="404614"/>
          </a:xfrm>
        </p:spPr>
        <p:txBody>
          <a:bodyPr/>
          <a:lstStyle>
            <a:lvl1pPr>
              <a:defRPr>
                <a:solidFill>
                  <a:schemeClr val="tx2"/>
                </a:solidFill>
              </a:defRPr>
            </a:lvl1pPr>
          </a:lstStyle>
          <a:p>
            <a:fld id="{E045D508-A3C1-4B3F-8480-56A7A9975955}" type="datetime1">
              <a:rPr lang="de-LU" smtClean="0"/>
              <a:t>16.10.2023</a:t>
            </a:fld>
            <a:endParaRPr lang="fr-FR"/>
          </a:p>
        </p:txBody>
      </p:sp>
      <p:sp>
        <p:nvSpPr>
          <p:cNvPr id="5" name="Footer Placeholder 4"/>
          <p:cNvSpPr>
            <a:spLocks noGrp="1"/>
          </p:cNvSpPr>
          <p:nvPr>
            <p:ph type="ftr" sz="quarter" idx="11"/>
          </p:nvPr>
        </p:nvSpPr>
        <p:spPr>
          <a:xfrm>
            <a:off x="2584313" y="6453386"/>
            <a:ext cx="7023378" cy="404614"/>
          </a:xfrm>
        </p:spPr>
        <p:txBody>
          <a:bodyPr/>
          <a:lstStyle>
            <a:lvl1pPr algn="ctr">
              <a:defRPr>
                <a:solidFill>
                  <a:schemeClr val="tx2"/>
                </a:solidFill>
              </a:defRPr>
            </a:lvl1pPr>
          </a:lstStyle>
          <a:p>
            <a:endParaRPr lang="fr-FR"/>
          </a:p>
        </p:txBody>
      </p:sp>
      <p:sp>
        <p:nvSpPr>
          <p:cNvPr id="6" name="Slide Number Placeholder 5"/>
          <p:cNvSpPr>
            <a:spLocks noGrp="1"/>
          </p:cNvSpPr>
          <p:nvPr>
            <p:ph type="sldNum" sz="quarter" idx="12"/>
          </p:nvPr>
        </p:nvSpPr>
        <p:spPr>
          <a:xfrm>
            <a:off x="9830682" y="6453386"/>
            <a:ext cx="1596292" cy="404614"/>
          </a:xfrm>
        </p:spPr>
        <p:txBody>
          <a:bodyPr/>
          <a:lstStyle>
            <a:lvl1pPr>
              <a:defRPr>
                <a:solidFill>
                  <a:schemeClr val="tx2"/>
                </a:solidFill>
              </a:defRPr>
            </a:lvl1pPr>
          </a:lstStyle>
          <a:p>
            <a:fld id="{69D944D9-CDD5-4B43-8F53-85BFD4AE26E7}" type="slidenum">
              <a:rPr lang="fr-FR" smtClean="0"/>
              <a:t>‹N°›</a:t>
            </a:fld>
            <a:endParaRPr lang="fr-FR"/>
          </a:p>
        </p:txBody>
      </p:sp>
      <p:sp>
        <p:nvSpPr>
          <p:cNvPr id="7" name="Freeform 6" title="Crop Mark"/>
          <p:cNvSpPr/>
          <p:nvPr/>
        </p:nvSpPr>
        <p:spPr bwMode="auto">
          <a:xfrm>
            <a:off x="8151964"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
        <p:nvSpPr>
          <p:cNvPr id="9" name="Text Placeholder 8">
            <a:extLst>
              <a:ext uri="{FF2B5EF4-FFF2-40B4-BE49-F238E27FC236}">
                <a16:creationId xmlns:a16="http://schemas.microsoft.com/office/drawing/2014/main" id="{FE7B79BD-4EE9-443D-A731-B55DD339A35D}"/>
              </a:ext>
            </a:extLst>
          </p:cNvPr>
          <p:cNvSpPr>
            <a:spLocks noGrp="1"/>
          </p:cNvSpPr>
          <p:nvPr>
            <p:ph type="body" sz="quarter" idx="13" hasCustomPrompt="1"/>
          </p:nvPr>
        </p:nvSpPr>
        <p:spPr>
          <a:xfrm>
            <a:off x="773113" y="3623596"/>
            <a:ext cx="9612313" cy="1235075"/>
          </a:xfrm>
        </p:spPr>
        <p:txBody>
          <a:bodyPr>
            <a:normAutofit/>
          </a:bodyPr>
          <a:lstStyle>
            <a:lvl1pPr marL="0" indent="0" algn="ctr" defTabSz="914411" rtl="0" eaLnBrk="1" latinLnBrk="0" hangingPunct="1">
              <a:lnSpc>
                <a:spcPct val="89000"/>
              </a:lnSpc>
              <a:spcBef>
                <a:spcPct val="0"/>
              </a:spcBef>
              <a:buNone/>
              <a:defRPr lang="en-US" sz="5401" kern="1200" cap="all" baseline="0" dirty="0" smtClean="0">
                <a:solidFill>
                  <a:schemeClr val="tx1">
                    <a:lumMod val="65000"/>
                  </a:schemeClr>
                </a:solidFill>
                <a:latin typeface="+mj-lt"/>
                <a:ea typeface="+mj-ea"/>
                <a:cs typeface="+mj-cs"/>
              </a:defRPr>
            </a:lvl1pPr>
            <a:lvl2pPr marL="530359" indent="0" algn="r" defTabSz="914411" rtl="0" eaLnBrk="1" latinLnBrk="0" hangingPunct="1">
              <a:lnSpc>
                <a:spcPct val="89000"/>
              </a:lnSpc>
              <a:spcBef>
                <a:spcPct val="0"/>
              </a:spcBef>
              <a:buNone/>
              <a:defRPr lang="en-US" sz="7200" kern="1200" cap="all" baseline="0" dirty="0" smtClean="0">
                <a:solidFill>
                  <a:schemeClr val="tx2"/>
                </a:solidFill>
                <a:latin typeface="+mj-lt"/>
                <a:ea typeface="+mj-ea"/>
                <a:cs typeface="+mj-cs"/>
              </a:defRPr>
            </a:lvl2pPr>
            <a:lvl3pPr marL="987564" indent="0" algn="r" defTabSz="914411" rtl="0" eaLnBrk="1" latinLnBrk="0" hangingPunct="1">
              <a:lnSpc>
                <a:spcPct val="89000"/>
              </a:lnSpc>
              <a:spcBef>
                <a:spcPct val="0"/>
              </a:spcBef>
              <a:buNone/>
              <a:defRPr lang="en-US" sz="7200" kern="1200" cap="all" baseline="0" dirty="0" smtClean="0">
                <a:solidFill>
                  <a:schemeClr val="tx2"/>
                </a:solidFill>
                <a:latin typeface="+mj-lt"/>
                <a:ea typeface="+mj-ea"/>
                <a:cs typeface="+mj-cs"/>
              </a:defRPr>
            </a:lvl3pPr>
            <a:lvl4pPr marL="1444770" indent="0" algn="r" defTabSz="914411" rtl="0" eaLnBrk="1" latinLnBrk="0" hangingPunct="1">
              <a:lnSpc>
                <a:spcPct val="89000"/>
              </a:lnSpc>
              <a:spcBef>
                <a:spcPct val="0"/>
              </a:spcBef>
              <a:buNone/>
              <a:defRPr lang="en-US" sz="7200" kern="1200" cap="all" baseline="0" dirty="0" smtClean="0">
                <a:solidFill>
                  <a:schemeClr val="tx2"/>
                </a:solidFill>
                <a:latin typeface="+mj-lt"/>
                <a:ea typeface="+mj-ea"/>
                <a:cs typeface="+mj-cs"/>
              </a:defRPr>
            </a:lvl4pPr>
            <a:lvl5pPr marL="1901976" indent="0" algn="r" defTabSz="914411" rtl="0" eaLnBrk="1" latinLnBrk="0" hangingPunct="1">
              <a:lnSpc>
                <a:spcPct val="89000"/>
              </a:lnSpc>
              <a:spcBef>
                <a:spcPct val="0"/>
              </a:spcBef>
              <a:buNone/>
              <a:defRPr lang="fr-LU" sz="7200" kern="1200" cap="all" baseline="0" dirty="0">
                <a:solidFill>
                  <a:schemeClr val="tx2"/>
                </a:solidFill>
                <a:latin typeface="+mj-lt"/>
                <a:ea typeface="+mj-ea"/>
                <a:cs typeface="+mj-cs"/>
              </a:defRPr>
            </a:lvl5pPr>
          </a:lstStyle>
          <a:p>
            <a:pPr lvl="0"/>
            <a:r>
              <a:rPr lang="en-US" dirty="0"/>
              <a:t>Second language</a:t>
            </a:r>
            <a:endParaRPr lang="fr-LU" dirty="0"/>
          </a:p>
        </p:txBody>
      </p:sp>
      <p:sp>
        <p:nvSpPr>
          <p:cNvPr id="11" name="Text Placeholder 10">
            <a:extLst>
              <a:ext uri="{FF2B5EF4-FFF2-40B4-BE49-F238E27FC236}">
                <a16:creationId xmlns:a16="http://schemas.microsoft.com/office/drawing/2014/main" id="{69B79A86-4245-4DBD-996E-6C5CA4E8CF65}"/>
              </a:ext>
            </a:extLst>
          </p:cNvPr>
          <p:cNvSpPr>
            <a:spLocks noGrp="1"/>
          </p:cNvSpPr>
          <p:nvPr>
            <p:ph type="body" sz="quarter" idx="14" hasCustomPrompt="1"/>
          </p:nvPr>
        </p:nvSpPr>
        <p:spPr>
          <a:xfrm>
            <a:off x="772455" y="4872039"/>
            <a:ext cx="9612971" cy="555625"/>
          </a:xfrm>
        </p:spPr>
        <p:txBody>
          <a:bodyPr numCol="1">
            <a:normAutofit/>
          </a:bodyPr>
          <a:lstStyle>
            <a:lvl1pPr marL="0" indent="0" algn="l">
              <a:buNone/>
              <a:defRPr lang="fr-LU" sz="2400" kern="1200" baseline="0" dirty="0">
                <a:solidFill>
                  <a:schemeClr val="tx1">
                    <a:lumMod val="65000"/>
                  </a:schemeClr>
                </a:solidFill>
                <a:latin typeface="+mn-lt"/>
                <a:ea typeface="+mn-ea"/>
                <a:cs typeface="+mn-cs"/>
              </a:defRPr>
            </a:lvl1pPr>
            <a:lvl2pPr marL="530359" indent="0">
              <a:buNone/>
              <a:defRPr/>
            </a:lvl2pPr>
            <a:lvl3pPr marL="987564" indent="0">
              <a:buNone/>
              <a:defRPr/>
            </a:lvl3pPr>
            <a:lvl4pPr marL="1444770" indent="0">
              <a:buNone/>
              <a:defRPr/>
            </a:lvl4pPr>
            <a:lvl5pPr marL="1901976" indent="0">
              <a:buNone/>
              <a:defRPr/>
            </a:lvl5pPr>
          </a:lstStyle>
          <a:p>
            <a:pPr marL="0" lvl="0" indent="0" algn="ctr" defTabSz="914411" rtl="0" eaLnBrk="1" latinLnBrk="0" hangingPunct="1">
              <a:lnSpc>
                <a:spcPct val="112000"/>
              </a:lnSpc>
              <a:spcBef>
                <a:spcPts val="0"/>
              </a:spcBef>
              <a:spcAft>
                <a:spcPts val="0"/>
              </a:spcAft>
              <a:buFont typeface="Franklin Gothic Book" panose="020B0503020102020204" pitchFamily="34" charset="0"/>
              <a:buNone/>
            </a:pPr>
            <a:r>
              <a:rPr lang="en-US" dirty="0"/>
              <a:t>Second language</a:t>
            </a:r>
            <a:endParaRPr lang="fr-LU" dirty="0"/>
          </a:p>
        </p:txBody>
      </p:sp>
    </p:spTree>
    <p:extLst>
      <p:ext uri="{BB962C8B-B14F-4D97-AF65-F5344CB8AC3E}">
        <p14:creationId xmlns:p14="http://schemas.microsoft.com/office/powerpoint/2010/main" val="1177650042"/>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1_Section Header">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5026" y="1301361"/>
            <a:ext cx="9612971" cy="1699534"/>
          </a:xfrm>
        </p:spPr>
        <p:txBody>
          <a:bodyPr anchor="b">
            <a:normAutofit/>
          </a:bodyPr>
          <a:lstStyle>
            <a:lvl1pPr algn="ctr">
              <a:defRPr sz="5401" cap="all" baseline="0">
                <a:solidFill>
                  <a:schemeClr val="bg2"/>
                </a:solidFill>
              </a:defRPr>
            </a:lvl1pPr>
          </a:lstStyle>
          <a:p>
            <a:r>
              <a:rPr lang="en-US" dirty="0"/>
              <a:t>Click to edit Master title style</a:t>
            </a:r>
          </a:p>
        </p:txBody>
      </p:sp>
      <p:sp>
        <p:nvSpPr>
          <p:cNvPr id="3" name="Text Placeholder 2"/>
          <p:cNvSpPr>
            <a:spLocks noGrp="1"/>
          </p:cNvSpPr>
          <p:nvPr>
            <p:ph type="body" idx="1"/>
          </p:nvPr>
        </p:nvSpPr>
        <p:spPr>
          <a:xfrm>
            <a:off x="772455" y="3011245"/>
            <a:ext cx="9612971" cy="596741"/>
          </a:xfrm>
        </p:spPr>
        <p:txBody>
          <a:bodyPr/>
          <a:lstStyle>
            <a:lvl1pPr marL="0" indent="0" algn="ctr">
              <a:lnSpc>
                <a:spcPct val="112000"/>
              </a:lnSpc>
              <a:spcBef>
                <a:spcPts val="0"/>
              </a:spcBef>
              <a:spcAft>
                <a:spcPts val="0"/>
              </a:spcAft>
              <a:buNone/>
              <a:defRPr sz="2400">
                <a:solidFill>
                  <a:schemeClr val="bg2"/>
                </a:solidFill>
              </a:defRPr>
            </a:lvl1pPr>
            <a:lvl2pPr marL="457206" indent="0">
              <a:buNone/>
              <a:defRPr sz="2000">
                <a:solidFill>
                  <a:schemeClr val="tx1">
                    <a:tint val="75000"/>
                  </a:schemeClr>
                </a:solidFill>
              </a:defRPr>
            </a:lvl2pPr>
            <a:lvl3pPr marL="914411" indent="0">
              <a:buNone/>
              <a:defRPr sz="1801">
                <a:solidFill>
                  <a:schemeClr val="tx1">
                    <a:tint val="75000"/>
                  </a:schemeClr>
                </a:solidFill>
              </a:defRPr>
            </a:lvl3pPr>
            <a:lvl4pPr marL="1371617" indent="0">
              <a:buNone/>
              <a:defRPr sz="1600">
                <a:solidFill>
                  <a:schemeClr val="tx1">
                    <a:tint val="75000"/>
                  </a:schemeClr>
                </a:solidFill>
              </a:defRPr>
            </a:lvl4pPr>
            <a:lvl5pPr marL="1828823" indent="0">
              <a:buNone/>
              <a:defRPr sz="1600">
                <a:solidFill>
                  <a:schemeClr val="tx1">
                    <a:tint val="75000"/>
                  </a:schemeClr>
                </a:solidFill>
              </a:defRPr>
            </a:lvl5pPr>
            <a:lvl6pPr marL="2286029" indent="0">
              <a:buNone/>
              <a:defRPr sz="1600">
                <a:solidFill>
                  <a:schemeClr val="tx1">
                    <a:tint val="75000"/>
                  </a:schemeClr>
                </a:solidFill>
              </a:defRPr>
            </a:lvl6pPr>
            <a:lvl7pPr marL="2743234" indent="0">
              <a:buNone/>
              <a:defRPr sz="1600">
                <a:solidFill>
                  <a:schemeClr val="tx1">
                    <a:tint val="75000"/>
                  </a:schemeClr>
                </a:solidFill>
              </a:defRPr>
            </a:lvl7pPr>
            <a:lvl8pPr marL="3200440" indent="0">
              <a:buNone/>
              <a:defRPr sz="1600">
                <a:solidFill>
                  <a:schemeClr val="tx1">
                    <a:tint val="75000"/>
                  </a:schemeClr>
                </a:solidFill>
              </a:defRPr>
            </a:lvl8pPr>
            <a:lvl9pPr marL="3657646"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a:xfrm>
            <a:off x="738909" y="6453386"/>
            <a:ext cx="1622409" cy="404614"/>
          </a:xfrm>
        </p:spPr>
        <p:txBody>
          <a:bodyPr/>
          <a:lstStyle>
            <a:lvl1pPr>
              <a:defRPr>
                <a:solidFill>
                  <a:schemeClr val="tx2"/>
                </a:solidFill>
              </a:defRPr>
            </a:lvl1pPr>
          </a:lstStyle>
          <a:p>
            <a:fld id="{7D03DCF8-204A-44E0-998D-2A42B8291CF5}" type="datetime1">
              <a:rPr lang="de-LU" smtClean="0"/>
              <a:t>16.10.2023</a:t>
            </a:fld>
            <a:endParaRPr lang="fr-FR"/>
          </a:p>
        </p:txBody>
      </p:sp>
      <p:sp>
        <p:nvSpPr>
          <p:cNvPr id="5" name="Footer Placeholder 4"/>
          <p:cNvSpPr>
            <a:spLocks noGrp="1"/>
          </p:cNvSpPr>
          <p:nvPr>
            <p:ph type="ftr" sz="quarter" idx="11"/>
          </p:nvPr>
        </p:nvSpPr>
        <p:spPr>
          <a:xfrm>
            <a:off x="2584313" y="6453386"/>
            <a:ext cx="7023378" cy="404614"/>
          </a:xfrm>
        </p:spPr>
        <p:txBody>
          <a:bodyPr/>
          <a:lstStyle>
            <a:lvl1pPr algn="ctr">
              <a:defRPr>
                <a:solidFill>
                  <a:schemeClr val="tx2"/>
                </a:solidFill>
              </a:defRPr>
            </a:lvl1pPr>
          </a:lstStyle>
          <a:p>
            <a:endParaRPr lang="fr-FR"/>
          </a:p>
        </p:txBody>
      </p:sp>
      <p:sp>
        <p:nvSpPr>
          <p:cNvPr id="6" name="Slide Number Placeholder 5"/>
          <p:cNvSpPr>
            <a:spLocks noGrp="1"/>
          </p:cNvSpPr>
          <p:nvPr>
            <p:ph type="sldNum" sz="quarter" idx="12"/>
          </p:nvPr>
        </p:nvSpPr>
        <p:spPr>
          <a:xfrm>
            <a:off x="9830682" y="6453386"/>
            <a:ext cx="1596292" cy="404614"/>
          </a:xfrm>
        </p:spPr>
        <p:txBody>
          <a:bodyPr/>
          <a:lstStyle>
            <a:lvl1pPr>
              <a:defRPr>
                <a:solidFill>
                  <a:schemeClr val="tx2"/>
                </a:solidFill>
              </a:defRPr>
            </a:lvl1pPr>
          </a:lstStyle>
          <a:p>
            <a:fld id="{69D944D9-CDD5-4B43-8F53-85BFD4AE26E7}" type="slidenum">
              <a:rPr lang="fr-FR" smtClean="0"/>
              <a:t>‹N°›</a:t>
            </a:fld>
            <a:endParaRPr lang="fr-FR"/>
          </a:p>
        </p:txBody>
      </p:sp>
      <p:sp>
        <p:nvSpPr>
          <p:cNvPr id="7" name="Freeform 6" title="Crop Mark"/>
          <p:cNvSpPr/>
          <p:nvPr/>
        </p:nvSpPr>
        <p:spPr bwMode="auto">
          <a:xfrm>
            <a:off x="8151964"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
        <p:nvSpPr>
          <p:cNvPr id="9" name="Text Placeholder 8">
            <a:extLst>
              <a:ext uri="{FF2B5EF4-FFF2-40B4-BE49-F238E27FC236}">
                <a16:creationId xmlns:a16="http://schemas.microsoft.com/office/drawing/2014/main" id="{FE7B79BD-4EE9-443D-A731-B55DD339A35D}"/>
              </a:ext>
            </a:extLst>
          </p:cNvPr>
          <p:cNvSpPr>
            <a:spLocks noGrp="1"/>
          </p:cNvSpPr>
          <p:nvPr>
            <p:ph type="body" sz="quarter" idx="13" hasCustomPrompt="1"/>
          </p:nvPr>
        </p:nvSpPr>
        <p:spPr>
          <a:xfrm>
            <a:off x="773113" y="3623596"/>
            <a:ext cx="9612313" cy="1235075"/>
          </a:xfrm>
        </p:spPr>
        <p:txBody>
          <a:bodyPr>
            <a:normAutofit/>
          </a:bodyPr>
          <a:lstStyle>
            <a:lvl1pPr marL="0" indent="0" algn="ctr" defTabSz="914411" rtl="0" eaLnBrk="1" latinLnBrk="0" hangingPunct="1">
              <a:lnSpc>
                <a:spcPct val="89000"/>
              </a:lnSpc>
              <a:spcBef>
                <a:spcPct val="0"/>
              </a:spcBef>
              <a:buNone/>
              <a:defRPr lang="en-US" sz="5401" kern="1200" cap="all" baseline="0" dirty="0" smtClean="0">
                <a:solidFill>
                  <a:srgbClr val="9FAEE5"/>
                </a:solidFill>
                <a:latin typeface="+mj-lt"/>
                <a:ea typeface="+mj-ea"/>
                <a:cs typeface="+mj-cs"/>
              </a:defRPr>
            </a:lvl1pPr>
            <a:lvl2pPr marL="530359" indent="0" algn="r" defTabSz="914411" rtl="0" eaLnBrk="1" latinLnBrk="0" hangingPunct="1">
              <a:lnSpc>
                <a:spcPct val="89000"/>
              </a:lnSpc>
              <a:spcBef>
                <a:spcPct val="0"/>
              </a:spcBef>
              <a:buNone/>
              <a:defRPr lang="en-US" sz="7200" kern="1200" cap="all" baseline="0" dirty="0" smtClean="0">
                <a:solidFill>
                  <a:schemeClr val="tx2"/>
                </a:solidFill>
                <a:latin typeface="+mj-lt"/>
                <a:ea typeface="+mj-ea"/>
                <a:cs typeface="+mj-cs"/>
              </a:defRPr>
            </a:lvl2pPr>
            <a:lvl3pPr marL="987564" indent="0" algn="r" defTabSz="914411" rtl="0" eaLnBrk="1" latinLnBrk="0" hangingPunct="1">
              <a:lnSpc>
                <a:spcPct val="89000"/>
              </a:lnSpc>
              <a:spcBef>
                <a:spcPct val="0"/>
              </a:spcBef>
              <a:buNone/>
              <a:defRPr lang="en-US" sz="7200" kern="1200" cap="all" baseline="0" dirty="0" smtClean="0">
                <a:solidFill>
                  <a:schemeClr val="tx2"/>
                </a:solidFill>
                <a:latin typeface="+mj-lt"/>
                <a:ea typeface="+mj-ea"/>
                <a:cs typeface="+mj-cs"/>
              </a:defRPr>
            </a:lvl3pPr>
            <a:lvl4pPr marL="1444770" indent="0" algn="r" defTabSz="914411" rtl="0" eaLnBrk="1" latinLnBrk="0" hangingPunct="1">
              <a:lnSpc>
                <a:spcPct val="89000"/>
              </a:lnSpc>
              <a:spcBef>
                <a:spcPct val="0"/>
              </a:spcBef>
              <a:buNone/>
              <a:defRPr lang="en-US" sz="7200" kern="1200" cap="all" baseline="0" dirty="0" smtClean="0">
                <a:solidFill>
                  <a:schemeClr val="tx2"/>
                </a:solidFill>
                <a:latin typeface="+mj-lt"/>
                <a:ea typeface="+mj-ea"/>
                <a:cs typeface="+mj-cs"/>
              </a:defRPr>
            </a:lvl4pPr>
            <a:lvl5pPr marL="1901976" indent="0" algn="r" defTabSz="914411" rtl="0" eaLnBrk="1" latinLnBrk="0" hangingPunct="1">
              <a:lnSpc>
                <a:spcPct val="89000"/>
              </a:lnSpc>
              <a:spcBef>
                <a:spcPct val="0"/>
              </a:spcBef>
              <a:buNone/>
              <a:defRPr lang="fr-LU" sz="7200" kern="1200" cap="all" baseline="0" dirty="0">
                <a:solidFill>
                  <a:schemeClr val="tx2"/>
                </a:solidFill>
                <a:latin typeface="+mj-lt"/>
                <a:ea typeface="+mj-ea"/>
                <a:cs typeface="+mj-cs"/>
              </a:defRPr>
            </a:lvl5pPr>
          </a:lstStyle>
          <a:p>
            <a:pPr lvl="0"/>
            <a:r>
              <a:rPr lang="en-US" dirty="0"/>
              <a:t>Second language</a:t>
            </a:r>
            <a:endParaRPr lang="fr-LU" dirty="0"/>
          </a:p>
        </p:txBody>
      </p:sp>
      <p:sp>
        <p:nvSpPr>
          <p:cNvPr id="11" name="Text Placeholder 10">
            <a:extLst>
              <a:ext uri="{FF2B5EF4-FFF2-40B4-BE49-F238E27FC236}">
                <a16:creationId xmlns:a16="http://schemas.microsoft.com/office/drawing/2014/main" id="{69B79A86-4245-4DBD-996E-6C5CA4E8CF65}"/>
              </a:ext>
            </a:extLst>
          </p:cNvPr>
          <p:cNvSpPr>
            <a:spLocks noGrp="1"/>
          </p:cNvSpPr>
          <p:nvPr>
            <p:ph type="body" sz="quarter" idx="14" hasCustomPrompt="1"/>
          </p:nvPr>
        </p:nvSpPr>
        <p:spPr>
          <a:xfrm>
            <a:off x="772455" y="4872039"/>
            <a:ext cx="9612971" cy="555625"/>
          </a:xfrm>
        </p:spPr>
        <p:txBody>
          <a:bodyPr numCol="1">
            <a:normAutofit/>
          </a:bodyPr>
          <a:lstStyle>
            <a:lvl1pPr marL="0" indent="0" algn="l">
              <a:buNone/>
              <a:defRPr lang="fr-LU" sz="2400" kern="1200" baseline="0" dirty="0">
                <a:solidFill>
                  <a:srgbClr val="9FAEE5"/>
                </a:solidFill>
                <a:latin typeface="+mn-lt"/>
                <a:ea typeface="+mn-ea"/>
                <a:cs typeface="+mn-cs"/>
              </a:defRPr>
            </a:lvl1pPr>
            <a:lvl2pPr marL="530359" indent="0">
              <a:buNone/>
              <a:defRPr/>
            </a:lvl2pPr>
            <a:lvl3pPr marL="987564" indent="0">
              <a:buNone/>
              <a:defRPr/>
            </a:lvl3pPr>
            <a:lvl4pPr marL="1444770" indent="0">
              <a:buNone/>
              <a:defRPr/>
            </a:lvl4pPr>
            <a:lvl5pPr marL="1901976" indent="0">
              <a:buNone/>
              <a:defRPr/>
            </a:lvl5pPr>
          </a:lstStyle>
          <a:p>
            <a:pPr marL="0" lvl="0" indent="0" algn="ctr" defTabSz="914411" rtl="0" eaLnBrk="1" latinLnBrk="0" hangingPunct="1">
              <a:lnSpc>
                <a:spcPct val="112000"/>
              </a:lnSpc>
              <a:spcBef>
                <a:spcPts val="0"/>
              </a:spcBef>
              <a:spcAft>
                <a:spcPts val="0"/>
              </a:spcAft>
              <a:buFont typeface="Franklin Gothic Book" panose="020B0503020102020204" pitchFamily="34" charset="0"/>
              <a:buNone/>
            </a:pPr>
            <a:r>
              <a:rPr lang="en-US" dirty="0"/>
              <a:t>Second language</a:t>
            </a:r>
            <a:endParaRPr lang="fr-LU" dirty="0"/>
          </a:p>
        </p:txBody>
      </p:sp>
    </p:spTree>
    <p:extLst>
      <p:ext uri="{BB962C8B-B14F-4D97-AF65-F5344CB8AC3E}">
        <p14:creationId xmlns:p14="http://schemas.microsoft.com/office/powerpoint/2010/main" val="2748163371"/>
      </p:ext>
    </p:extLst>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21294" y="685800"/>
            <a:ext cx="5352284" cy="1209034"/>
          </a:xfrm>
        </p:spPr>
        <p:txBody>
          <a:bodyPr anchor="ctr" anchorCtr="0">
            <a:normAutofit/>
          </a:bodyPr>
          <a:lstStyle>
            <a:lvl1pPr>
              <a:defRPr sz="3600">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21294" y="1968844"/>
            <a:ext cx="5352284" cy="3500465"/>
          </a:xfrm>
        </p:spPr>
        <p:txBody>
          <a:bodyPr/>
          <a:lstStyle>
            <a:lvl1pPr>
              <a:defRPr baseline="0">
                <a:solidFill>
                  <a:schemeClr val="tx2"/>
                </a:solidFill>
              </a:defRPr>
            </a:lvl1pPr>
            <a:lvl2pPr>
              <a:defRPr i="0" baseline="0">
                <a:solidFill>
                  <a:schemeClr val="tx2"/>
                </a:solidFill>
              </a:defRPr>
            </a:lvl2pPr>
            <a:lvl3pPr>
              <a:defRPr i="0" baseline="0">
                <a:solidFill>
                  <a:schemeClr val="tx2"/>
                </a:solidFill>
              </a:defRPr>
            </a:lvl3pPr>
            <a:lvl4pPr>
              <a:defRPr i="0" baseline="0">
                <a:solidFill>
                  <a:schemeClr val="tx2"/>
                </a:solidFill>
              </a:defRPr>
            </a:lvl4pPr>
            <a:lvl5pPr>
              <a:defRPr i="0"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21339" y="1968844"/>
            <a:ext cx="5460763" cy="3500465"/>
          </a:xfrm>
        </p:spPr>
        <p:txBody>
          <a:bodyPr/>
          <a:lstStyle>
            <a:lvl1pPr>
              <a:defRPr i="0">
                <a:solidFill>
                  <a:srgbClr val="9FAEE5"/>
                </a:solidFill>
              </a:defRPr>
            </a:lvl1pPr>
            <a:lvl2pPr>
              <a:defRPr i="0">
                <a:solidFill>
                  <a:srgbClr val="9FAEE5"/>
                </a:solidFill>
              </a:defRPr>
            </a:lvl2pPr>
            <a:lvl3pPr>
              <a:defRPr i="0">
                <a:solidFill>
                  <a:srgbClr val="9FAEE5"/>
                </a:solidFill>
              </a:defRPr>
            </a:lvl3pPr>
            <a:lvl4pPr>
              <a:defRPr i="0">
                <a:solidFill>
                  <a:srgbClr val="9FAEE5"/>
                </a:solidFill>
              </a:defRPr>
            </a:lvl4pPr>
            <a:lvl5pPr>
              <a:defRPr i="0">
                <a:solidFill>
                  <a:srgbClr val="9FAEE5"/>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15">
            <a:extLst>
              <a:ext uri="{FF2B5EF4-FFF2-40B4-BE49-F238E27FC236}">
                <a16:creationId xmlns:a16="http://schemas.microsoft.com/office/drawing/2014/main" id="{8D13DBF4-8184-4092-A5A7-0218BC99430C}"/>
              </a:ext>
            </a:extLst>
          </p:cNvPr>
          <p:cNvSpPr>
            <a:spLocks noGrp="1"/>
          </p:cNvSpPr>
          <p:nvPr>
            <p:ph type="body" sz="quarter" idx="13" hasCustomPrompt="1"/>
          </p:nvPr>
        </p:nvSpPr>
        <p:spPr>
          <a:xfrm>
            <a:off x="6221339" y="685802"/>
            <a:ext cx="5460763" cy="1209033"/>
          </a:xfrm>
        </p:spPr>
        <p:txBody>
          <a:bodyPr anchor="ctr" anchorCtr="0">
            <a:normAutofit/>
          </a:bodyPr>
          <a:lstStyle>
            <a:lvl1pPr marL="0" indent="0" algn="l" defTabSz="914411" rtl="0" eaLnBrk="1" latinLnBrk="0" hangingPunct="1">
              <a:lnSpc>
                <a:spcPct val="89000"/>
              </a:lnSpc>
              <a:spcBef>
                <a:spcPct val="0"/>
              </a:spcBef>
              <a:buNone/>
              <a:defRPr lang="fr-LU" sz="3600" i="0" kern="1200" baseline="0" dirty="0">
                <a:solidFill>
                  <a:srgbClr val="9FAEE5"/>
                </a:solidFill>
                <a:latin typeface="+mj-lt"/>
                <a:ea typeface="+mj-ea"/>
                <a:cs typeface="+mj-cs"/>
              </a:defRPr>
            </a:lvl1pPr>
          </a:lstStyle>
          <a:p>
            <a:pPr lvl="0"/>
            <a:r>
              <a:rPr lang="en-US" dirty="0"/>
              <a:t>Title in second language</a:t>
            </a:r>
            <a:endParaRPr lang="fr-LU" dirty="0"/>
          </a:p>
        </p:txBody>
      </p:sp>
      <p:sp>
        <p:nvSpPr>
          <p:cNvPr id="8" name="Date Placeholder 7">
            <a:extLst>
              <a:ext uri="{FF2B5EF4-FFF2-40B4-BE49-F238E27FC236}">
                <a16:creationId xmlns:a16="http://schemas.microsoft.com/office/drawing/2014/main" id="{BA608448-46FB-4DF7-909F-C10168412251}"/>
              </a:ext>
            </a:extLst>
          </p:cNvPr>
          <p:cNvSpPr>
            <a:spLocks noGrp="1"/>
          </p:cNvSpPr>
          <p:nvPr>
            <p:ph type="dt" sz="half" idx="14"/>
          </p:nvPr>
        </p:nvSpPr>
        <p:spPr/>
        <p:txBody>
          <a:bodyPr/>
          <a:lstStyle/>
          <a:p>
            <a:fld id="{6E8A4617-D45E-4062-B5BB-5F3027B9BDF9}" type="datetime1">
              <a:rPr lang="de-LU" smtClean="0"/>
              <a:t>16.10.2023</a:t>
            </a:fld>
            <a:endParaRPr lang="fr-FR"/>
          </a:p>
        </p:txBody>
      </p:sp>
      <p:sp>
        <p:nvSpPr>
          <p:cNvPr id="9" name="Footer Placeholder 8">
            <a:extLst>
              <a:ext uri="{FF2B5EF4-FFF2-40B4-BE49-F238E27FC236}">
                <a16:creationId xmlns:a16="http://schemas.microsoft.com/office/drawing/2014/main" id="{BDEEC9A5-CDBC-4897-A2C4-4F6E1C49EAB6}"/>
              </a:ext>
            </a:extLst>
          </p:cNvPr>
          <p:cNvSpPr>
            <a:spLocks noGrp="1"/>
          </p:cNvSpPr>
          <p:nvPr>
            <p:ph type="ftr" sz="quarter" idx="15"/>
          </p:nvPr>
        </p:nvSpPr>
        <p:spPr/>
        <p:txBody>
          <a:bodyPr/>
          <a:lstStyle/>
          <a:p>
            <a:endParaRPr lang="fr-FR"/>
          </a:p>
        </p:txBody>
      </p:sp>
      <p:sp>
        <p:nvSpPr>
          <p:cNvPr id="11" name="Slide Number Placeholder 10">
            <a:extLst>
              <a:ext uri="{FF2B5EF4-FFF2-40B4-BE49-F238E27FC236}">
                <a16:creationId xmlns:a16="http://schemas.microsoft.com/office/drawing/2014/main" id="{7B92F74C-92E4-4705-9C1D-3849CF5355DC}"/>
              </a:ext>
            </a:extLst>
          </p:cNvPr>
          <p:cNvSpPr>
            <a:spLocks noGrp="1"/>
          </p:cNvSpPr>
          <p:nvPr>
            <p:ph type="sldNum" sz="quarter" idx="16"/>
          </p:nvPr>
        </p:nvSpPr>
        <p:spPr/>
        <p:txBody>
          <a:bodyPr/>
          <a:lstStyle/>
          <a:p>
            <a:fld id="{69D944D9-CDD5-4B43-8F53-85BFD4AE26E7}" type="slidenum">
              <a:rPr lang="fr-FR" smtClean="0"/>
              <a:t>‹N°›</a:t>
            </a:fld>
            <a:endParaRPr lang="fr-FR"/>
          </a:p>
        </p:txBody>
      </p:sp>
    </p:spTree>
    <p:extLst>
      <p:ext uri="{BB962C8B-B14F-4D97-AF65-F5344CB8AC3E}">
        <p14:creationId xmlns:p14="http://schemas.microsoft.com/office/powerpoint/2010/main" val="12237084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with Cap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33286" y="685801"/>
            <a:ext cx="4683095" cy="1367444"/>
          </a:xfrm>
        </p:spPr>
        <p:txBody>
          <a:bodyPr anchor="t">
            <a:noAutofit/>
          </a:bodyPr>
          <a:lstStyle>
            <a:lvl1pPr>
              <a:lnSpc>
                <a:spcPct val="84000"/>
              </a:lnSpc>
              <a:defRPr sz="4000" baseline="0">
                <a:solidFill>
                  <a:srgbClr val="00194D"/>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333286" y="2053246"/>
            <a:ext cx="4683095" cy="1117686"/>
          </a:xfrm>
        </p:spPr>
        <p:txBody>
          <a:bodyPr/>
          <a:lstStyle>
            <a:lvl1pPr marL="0" indent="0">
              <a:lnSpc>
                <a:spcPct val="113000"/>
              </a:lnSpc>
              <a:spcBef>
                <a:spcPts val="0"/>
              </a:spcBef>
              <a:spcAft>
                <a:spcPts val="1500"/>
              </a:spcAft>
              <a:buNone/>
              <a:defRPr sz="1600">
                <a:solidFill>
                  <a:srgbClr val="00194D"/>
                </a:solidFill>
              </a:defRPr>
            </a:lvl1pPr>
            <a:lvl2pPr marL="457206" indent="0">
              <a:buNone/>
              <a:defRPr sz="1401"/>
            </a:lvl2pPr>
            <a:lvl3pPr marL="914411" indent="0">
              <a:buNone/>
              <a:defRPr sz="1200"/>
            </a:lvl3pPr>
            <a:lvl4pPr marL="1371617" indent="0">
              <a:buNone/>
              <a:defRPr sz="1001"/>
            </a:lvl4pPr>
            <a:lvl5pPr marL="1828823" indent="0">
              <a:buNone/>
              <a:defRPr sz="1001"/>
            </a:lvl5pPr>
            <a:lvl6pPr marL="2286029" indent="0">
              <a:buNone/>
              <a:defRPr sz="1001"/>
            </a:lvl6pPr>
            <a:lvl7pPr marL="2743234" indent="0">
              <a:buNone/>
              <a:defRPr sz="1001"/>
            </a:lvl7pPr>
            <a:lvl8pPr marL="3200440" indent="0">
              <a:buNone/>
              <a:defRPr sz="1001"/>
            </a:lvl8pPr>
            <a:lvl9pPr marL="3657646" indent="0">
              <a:buNone/>
              <a:defRPr sz="1001"/>
            </a:lvl9pPr>
          </a:lstStyle>
          <a:p>
            <a:pPr lvl="0"/>
            <a:r>
              <a:rPr lang="en-US"/>
              <a:t>Edit Master text styles</a:t>
            </a:r>
          </a:p>
        </p:txBody>
      </p:sp>
      <p:sp>
        <p:nvSpPr>
          <p:cNvPr id="5" name="Date Placeholder 4"/>
          <p:cNvSpPr>
            <a:spLocks noGrp="1"/>
          </p:cNvSpPr>
          <p:nvPr>
            <p:ph type="dt" sz="half" idx="10"/>
          </p:nvPr>
        </p:nvSpPr>
        <p:spPr>
          <a:xfrm>
            <a:off x="350213" y="6251079"/>
            <a:ext cx="1021387" cy="404614"/>
          </a:xfrm>
        </p:spPr>
        <p:txBody>
          <a:bodyPr/>
          <a:lstStyle>
            <a:lvl1pPr>
              <a:defRPr>
                <a:solidFill>
                  <a:srgbClr val="00194D"/>
                </a:solidFill>
              </a:defRPr>
            </a:lvl1pPr>
          </a:lstStyle>
          <a:p>
            <a:fld id="{1169E49F-01F6-4A62-BBD9-1AB02CBB003F}" type="datetime1">
              <a:rPr lang="de-LU" smtClean="0"/>
              <a:t>16.10.2023</a:t>
            </a:fld>
            <a:endParaRPr lang="fr-FR"/>
          </a:p>
        </p:txBody>
      </p:sp>
      <p:sp>
        <p:nvSpPr>
          <p:cNvPr id="6" name="Footer Placeholder 5"/>
          <p:cNvSpPr>
            <a:spLocks noGrp="1"/>
          </p:cNvSpPr>
          <p:nvPr>
            <p:ph type="ftr" sz="quarter" idx="11"/>
          </p:nvPr>
        </p:nvSpPr>
        <p:spPr>
          <a:xfrm>
            <a:off x="1485901" y="6260936"/>
            <a:ext cx="3530478" cy="404614"/>
          </a:xfrm>
        </p:spPr>
        <p:txBody>
          <a:bodyPr/>
          <a:lstStyle>
            <a:lvl1pPr>
              <a:defRPr>
                <a:solidFill>
                  <a:srgbClr val="00194D"/>
                </a:solidFill>
              </a:defRPr>
            </a:lvl1pPr>
          </a:lstStyle>
          <a:p>
            <a:endParaRPr lang="fr-FR" dirty="0"/>
          </a:p>
        </p:txBody>
      </p:sp>
      <p:sp>
        <p:nvSpPr>
          <p:cNvPr id="7" name="Slide Number Placeholder 6"/>
          <p:cNvSpPr>
            <a:spLocks noGrp="1"/>
          </p:cNvSpPr>
          <p:nvPr>
            <p:ph type="sldNum" sz="quarter" idx="12"/>
          </p:nvPr>
        </p:nvSpPr>
        <p:spPr>
          <a:xfrm>
            <a:off x="9883139" y="6453386"/>
            <a:ext cx="1596292" cy="404614"/>
          </a:xfrm>
        </p:spPr>
        <p:txBody>
          <a:bodyPr/>
          <a:lstStyle>
            <a:lvl1pPr>
              <a:defRPr>
                <a:solidFill>
                  <a:schemeClr val="tx2"/>
                </a:solidFill>
              </a:defRPr>
            </a:lvl1pPr>
          </a:lstStyle>
          <a:p>
            <a:fld id="{69D944D9-CDD5-4B43-8F53-85BFD4AE26E7}" type="slidenum">
              <a:rPr lang="fr-FR" smtClean="0"/>
              <a:t>‹N°›</a:t>
            </a:fld>
            <a:endParaRPr lang="fr-FR"/>
          </a:p>
        </p:txBody>
      </p:sp>
      <p:sp>
        <p:nvSpPr>
          <p:cNvPr id="9" name="Rectangle 8" title="Divider Bar"/>
          <p:cNvSpPr/>
          <p:nvPr/>
        </p:nvSpPr>
        <p:spPr>
          <a:xfrm>
            <a:off x="5303520" y="376"/>
            <a:ext cx="228601" cy="6858000"/>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sp>
      <p:sp>
        <p:nvSpPr>
          <p:cNvPr id="11" name="Text Placeholder 10">
            <a:extLst>
              <a:ext uri="{FF2B5EF4-FFF2-40B4-BE49-F238E27FC236}">
                <a16:creationId xmlns:a16="http://schemas.microsoft.com/office/drawing/2014/main" id="{6F8E5CD2-00C4-49D4-87A9-1D3C8418BA02}"/>
              </a:ext>
            </a:extLst>
          </p:cNvPr>
          <p:cNvSpPr>
            <a:spLocks noGrp="1"/>
          </p:cNvSpPr>
          <p:nvPr>
            <p:ph type="body" sz="quarter" idx="13" hasCustomPrompt="1"/>
          </p:nvPr>
        </p:nvSpPr>
        <p:spPr>
          <a:xfrm>
            <a:off x="333286" y="3420690"/>
            <a:ext cx="4683095" cy="1107907"/>
          </a:xfrm>
        </p:spPr>
        <p:txBody>
          <a:bodyPr>
            <a:noAutofit/>
          </a:bodyPr>
          <a:lstStyle>
            <a:lvl1pPr marL="0" indent="0" algn="l" defTabSz="914411" rtl="0" eaLnBrk="1" latinLnBrk="0" hangingPunct="1">
              <a:lnSpc>
                <a:spcPct val="84000"/>
              </a:lnSpc>
              <a:spcBef>
                <a:spcPct val="0"/>
              </a:spcBef>
              <a:buNone/>
              <a:defRPr lang="en-US" sz="4000" kern="1200" baseline="0" dirty="0" smtClean="0">
                <a:solidFill>
                  <a:srgbClr val="9FAEE5"/>
                </a:solidFill>
                <a:latin typeface="+mj-lt"/>
                <a:ea typeface="+mj-ea"/>
                <a:cs typeface="+mj-cs"/>
              </a:defRPr>
            </a:lvl1pPr>
            <a:lvl2pPr marL="530359" indent="0" algn="l" defTabSz="914411" rtl="0" eaLnBrk="1" latinLnBrk="0" hangingPunct="1">
              <a:lnSpc>
                <a:spcPct val="84000"/>
              </a:lnSpc>
              <a:spcBef>
                <a:spcPct val="0"/>
              </a:spcBef>
              <a:buNone/>
              <a:defRPr lang="en-US" sz="4800" kern="1200" baseline="0" dirty="0" smtClean="0">
                <a:solidFill>
                  <a:schemeClr val="bg1"/>
                </a:solidFill>
                <a:latin typeface="+mj-lt"/>
                <a:ea typeface="+mj-ea"/>
                <a:cs typeface="+mj-cs"/>
              </a:defRPr>
            </a:lvl2pPr>
            <a:lvl3pPr marL="987564" indent="0" algn="l" defTabSz="914411" rtl="0" eaLnBrk="1" latinLnBrk="0" hangingPunct="1">
              <a:lnSpc>
                <a:spcPct val="84000"/>
              </a:lnSpc>
              <a:spcBef>
                <a:spcPct val="0"/>
              </a:spcBef>
              <a:buNone/>
              <a:defRPr lang="en-US" sz="4800" kern="1200" baseline="0" dirty="0" smtClean="0">
                <a:solidFill>
                  <a:schemeClr val="bg1"/>
                </a:solidFill>
                <a:latin typeface="+mj-lt"/>
                <a:ea typeface="+mj-ea"/>
                <a:cs typeface="+mj-cs"/>
              </a:defRPr>
            </a:lvl3pPr>
            <a:lvl4pPr marL="1444770" indent="0" algn="l" defTabSz="914411" rtl="0" eaLnBrk="1" latinLnBrk="0" hangingPunct="1">
              <a:lnSpc>
                <a:spcPct val="84000"/>
              </a:lnSpc>
              <a:spcBef>
                <a:spcPct val="0"/>
              </a:spcBef>
              <a:buNone/>
              <a:defRPr lang="en-US" sz="4800" kern="1200" baseline="0" dirty="0" smtClean="0">
                <a:solidFill>
                  <a:schemeClr val="bg1"/>
                </a:solidFill>
                <a:latin typeface="+mj-lt"/>
                <a:ea typeface="+mj-ea"/>
                <a:cs typeface="+mj-cs"/>
              </a:defRPr>
            </a:lvl4pPr>
            <a:lvl5pPr marL="1901976" indent="0" algn="l" defTabSz="914411" rtl="0" eaLnBrk="1" latinLnBrk="0" hangingPunct="1">
              <a:lnSpc>
                <a:spcPct val="84000"/>
              </a:lnSpc>
              <a:spcBef>
                <a:spcPct val="0"/>
              </a:spcBef>
              <a:buNone/>
              <a:defRPr lang="fr-LU" sz="4800" kern="1200" baseline="0" dirty="0">
                <a:solidFill>
                  <a:schemeClr val="bg1"/>
                </a:solidFill>
                <a:latin typeface="+mj-lt"/>
                <a:ea typeface="+mj-ea"/>
                <a:cs typeface="+mj-cs"/>
              </a:defRPr>
            </a:lvl5pPr>
          </a:lstStyle>
          <a:p>
            <a:pPr lvl="0"/>
            <a:r>
              <a:rPr lang="en-US" dirty="0"/>
              <a:t>Second language</a:t>
            </a:r>
          </a:p>
        </p:txBody>
      </p:sp>
      <p:sp>
        <p:nvSpPr>
          <p:cNvPr id="13" name="Text Placeholder 12">
            <a:extLst>
              <a:ext uri="{FF2B5EF4-FFF2-40B4-BE49-F238E27FC236}">
                <a16:creationId xmlns:a16="http://schemas.microsoft.com/office/drawing/2014/main" id="{2AAA267F-A1E9-48FF-B7B4-C06E0F058147}"/>
              </a:ext>
            </a:extLst>
          </p:cNvPr>
          <p:cNvSpPr>
            <a:spLocks noGrp="1"/>
          </p:cNvSpPr>
          <p:nvPr>
            <p:ph type="body" sz="quarter" idx="14" hasCustomPrompt="1"/>
          </p:nvPr>
        </p:nvSpPr>
        <p:spPr>
          <a:xfrm>
            <a:off x="333285" y="4547062"/>
            <a:ext cx="4683095" cy="1110254"/>
          </a:xfrm>
        </p:spPr>
        <p:txBody>
          <a:bodyPr>
            <a:noAutofit/>
          </a:bodyPr>
          <a:lstStyle>
            <a:lvl1pPr>
              <a:defRPr lang="fr-LU" sz="1600" kern="1200" baseline="0" dirty="0">
                <a:solidFill>
                  <a:srgbClr val="9FAEE5"/>
                </a:solidFill>
                <a:latin typeface="+mn-lt"/>
                <a:ea typeface="+mn-ea"/>
                <a:cs typeface="+mn-cs"/>
              </a:defRPr>
            </a:lvl1pPr>
            <a:lvl2pPr>
              <a:defRPr/>
            </a:lvl2pPr>
            <a:lvl3pPr>
              <a:defRPr/>
            </a:lvl3pPr>
            <a:lvl4pPr>
              <a:defRPr/>
            </a:lvl4pPr>
            <a:lvl5pPr>
              <a:defRPr/>
            </a:lvl5pPr>
          </a:lstStyle>
          <a:p>
            <a:pPr marL="0" lvl="0" indent="0" algn="l" defTabSz="914411" rtl="0" eaLnBrk="1" latinLnBrk="0" hangingPunct="1">
              <a:lnSpc>
                <a:spcPct val="113000"/>
              </a:lnSpc>
              <a:spcBef>
                <a:spcPts val="0"/>
              </a:spcBef>
              <a:spcAft>
                <a:spcPts val="1500"/>
              </a:spcAft>
              <a:buFont typeface="Franklin Gothic Book" panose="020B0503020102020204" pitchFamily="34" charset="0"/>
              <a:buNone/>
            </a:pPr>
            <a:r>
              <a:rPr lang="en-US" dirty="0"/>
              <a:t>Second language</a:t>
            </a:r>
            <a:endParaRPr lang="fr-LU" dirty="0"/>
          </a:p>
        </p:txBody>
      </p:sp>
      <p:sp>
        <p:nvSpPr>
          <p:cNvPr id="12" name="Picture Placeholder 11"/>
          <p:cNvSpPr>
            <a:spLocks noGrp="1"/>
          </p:cNvSpPr>
          <p:nvPr>
            <p:ph type="pic" sz="quarter" idx="15"/>
          </p:nvPr>
        </p:nvSpPr>
        <p:spPr>
          <a:xfrm>
            <a:off x="5532437" y="0"/>
            <a:ext cx="6659563" cy="6858000"/>
          </a:xfrm>
        </p:spPr>
        <p:txBody>
          <a:bodyPr/>
          <a:lstStyle/>
          <a:p>
            <a:endParaRPr lang="fr-FR"/>
          </a:p>
        </p:txBody>
      </p:sp>
    </p:spTree>
    <p:extLst>
      <p:ext uri="{BB962C8B-B14F-4D97-AF65-F5344CB8AC3E}">
        <p14:creationId xmlns:p14="http://schemas.microsoft.com/office/powerpoint/2010/main" val="7962933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AF3E0F4-4910-480C-8ED8-441C2A2A897B}" type="datetime1">
              <a:rPr lang="de-LU" smtClean="0"/>
              <a:t>16.10.2023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9D944D9-CDD5-4B43-8F53-85BFD4AE26E7}" type="slidenum">
              <a:rPr lang="fr-FR" smtClean="0"/>
              <a:t>‹N°›</a:t>
            </a:fld>
            <a:endParaRPr lang="fr-FR"/>
          </a:p>
        </p:txBody>
      </p:sp>
      <p:sp>
        <p:nvSpPr>
          <p:cNvPr id="7" name="Title 1">
            <a:extLst>
              <a:ext uri="{FF2B5EF4-FFF2-40B4-BE49-F238E27FC236}">
                <a16:creationId xmlns:a16="http://schemas.microsoft.com/office/drawing/2014/main" id="{0AC8D0A4-0B8D-40A1-9214-CA3756707637}"/>
              </a:ext>
            </a:extLst>
          </p:cNvPr>
          <p:cNvSpPr>
            <a:spLocks noGrp="1"/>
          </p:cNvSpPr>
          <p:nvPr>
            <p:ph type="title"/>
          </p:nvPr>
        </p:nvSpPr>
        <p:spPr>
          <a:xfrm>
            <a:off x="5824539" y="593725"/>
            <a:ext cx="5666734" cy="865205"/>
          </a:xfrm>
        </p:spPr>
        <p:txBody>
          <a:bodyPr anchor="ctr" anchorCtr="0">
            <a:noAutofit/>
          </a:bodyPr>
          <a:lstStyle>
            <a:lvl1pPr algn="ctr">
              <a:defRPr sz="3200">
                <a:solidFill>
                  <a:schemeClr val="tx2"/>
                </a:solidFill>
              </a:defRPr>
            </a:lvl1pPr>
          </a:lstStyle>
          <a:p>
            <a:r>
              <a:rPr lang="en-US" dirty="0"/>
              <a:t>Click to edit Master title style</a:t>
            </a:r>
          </a:p>
        </p:txBody>
      </p:sp>
      <p:sp>
        <p:nvSpPr>
          <p:cNvPr id="8" name="Text Placeholder 15">
            <a:extLst>
              <a:ext uri="{FF2B5EF4-FFF2-40B4-BE49-F238E27FC236}">
                <a16:creationId xmlns:a16="http://schemas.microsoft.com/office/drawing/2014/main" id="{A8AF03D8-7366-44C2-9F37-CFE77023DFE6}"/>
              </a:ext>
            </a:extLst>
          </p:cNvPr>
          <p:cNvSpPr>
            <a:spLocks noGrp="1"/>
          </p:cNvSpPr>
          <p:nvPr>
            <p:ph type="body" sz="quarter" idx="13" hasCustomPrompt="1"/>
          </p:nvPr>
        </p:nvSpPr>
        <p:spPr>
          <a:xfrm>
            <a:off x="5824539" y="3558746"/>
            <a:ext cx="5733102" cy="626075"/>
          </a:xfrm>
        </p:spPr>
        <p:txBody>
          <a:bodyPr>
            <a:noAutofit/>
          </a:bodyPr>
          <a:lstStyle>
            <a:lvl1pPr marL="0" indent="0" algn="ctr" defTabSz="914411" rtl="0" eaLnBrk="1" latinLnBrk="0" hangingPunct="1">
              <a:lnSpc>
                <a:spcPct val="89000"/>
              </a:lnSpc>
              <a:spcBef>
                <a:spcPct val="0"/>
              </a:spcBef>
              <a:buNone/>
              <a:defRPr lang="fr-LU" sz="3200" i="0" kern="1200" baseline="0" dirty="0">
                <a:solidFill>
                  <a:srgbClr val="9FAEE5"/>
                </a:solidFill>
                <a:latin typeface="+mj-lt"/>
                <a:ea typeface="+mj-ea"/>
                <a:cs typeface="+mj-cs"/>
              </a:defRPr>
            </a:lvl1pPr>
          </a:lstStyle>
          <a:p>
            <a:pPr lvl="0"/>
            <a:r>
              <a:rPr lang="en-US" dirty="0"/>
              <a:t>Title in second language</a:t>
            </a:r>
            <a:endParaRPr lang="fr-LU" dirty="0"/>
          </a:p>
        </p:txBody>
      </p:sp>
      <p:sp>
        <p:nvSpPr>
          <p:cNvPr id="9" name="Picture Placeholder 8"/>
          <p:cNvSpPr>
            <a:spLocks noGrp="1"/>
          </p:cNvSpPr>
          <p:nvPr>
            <p:ph type="pic" sz="quarter" idx="14"/>
          </p:nvPr>
        </p:nvSpPr>
        <p:spPr>
          <a:xfrm>
            <a:off x="344006" y="593726"/>
            <a:ext cx="5257724" cy="4843248"/>
          </a:xfrm>
        </p:spPr>
        <p:txBody>
          <a:bodyPr/>
          <a:lstStyle/>
          <a:p>
            <a:endParaRPr lang="fr-FR"/>
          </a:p>
        </p:txBody>
      </p:sp>
      <p:sp>
        <p:nvSpPr>
          <p:cNvPr id="11" name="Text Placeholder 10"/>
          <p:cNvSpPr>
            <a:spLocks noGrp="1"/>
          </p:cNvSpPr>
          <p:nvPr>
            <p:ph type="body" sz="quarter" idx="15"/>
          </p:nvPr>
        </p:nvSpPr>
        <p:spPr>
          <a:xfrm>
            <a:off x="5824539" y="1468439"/>
            <a:ext cx="5667374" cy="1587800"/>
          </a:xfrm>
        </p:spPr>
        <p:txBody>
          <a:bodyPr>
            <a:normAutofit/>
          </a:bodyPr>
          <a:lstStyle>
            <a:lvl1pPr>
              <a:defRPr sz="1801"/>
            </a:lvl1pPr>
            <a:lvl2pPr>
              <a:defRPr sz="1801"/>
            </a:lvl2pPr>
            <a:lvl3pPr>
              <a:defRPr sz="1600"/>
            </a:lvl3pPr>
            <a:lvl4pPr>
              <a:defRPr sz="1600"/>
            </a:lvl4pPr>
            <a:lvl5pPr>
              <a:defRPr sz="1401"/>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FR" dirty="0"/>
          </a:p>
        </p:txBody>
      </p:sp>
      <p:sp>
        <p:nvSpPr>
          <p:cNvPr id="13" name="Text Placeholder 12"/>
          <p:cNvSpPr>
            <a:spLocks noGrp="1"/>
          </p:cNvSpPr>
          <p:nvPr>
            <p:ph type="body" sz="quarter" idx="16"/>
          </p:nvPr>
        </p:nvSpPr>
        <p:spPr>
          <a:xfrm>
            <a:off x="5824539" y="4184823"/>
            <a:ext cx="5732462" cy="1688756"/>
          </a:xfrm>
        </p:spPr>
        <p:txBody>
          <a:bodyPr>
            <a:normAutofit/>
          </a:bodyPr>
          <a:lstStyle>
            <a:lvl1pPr>
              <a:defRPr sz="1801">
                <a:solidFill>
                  <a:srgbClr val="9FAEE5"/>
                </a:solidFill>
              </a:defRPr>
            </a:lvl1pPr>
            <a:lvl2pPr>
              <a:defRPr sz="1801">
                <a:solidFill>
                  <a:srgbClr val="9FAEE5"/>
                </a:solidFill>
              </a:defRPr>
            </a:lvl2pPr>
            <a:lvl3pPr>
              <a:defRPr sz="1600">
                <a:solidFill>
                  <a:srgbClr val="9FAEE5"/>
                </a:solidFill>
              </a:defRPr>
            </a:lvl3pPr>
            <a:lvl4pPr>
              <a:defRPr sz="1600">
                <a:solidFill>
                  <a:srgbClr val="9FAEE5"/>
                </a:solidFill>
              </a:defRPr>
            </a:lvl4pPr>
            <a:lvl5pPr>
              <a:defRPr sz="1401">
                <a:solidFill>
                  <a:srgbClr val="9FAEE5"/>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FR" dirty="0"/>
          </a:p>
        </p:txBody>
      </p:sp>
    </p:spTree>
    <p:extLst>
      <p:ext uri="{BB962C8B-B14F-4D97-AF65-F5344CB8AC3E}">
        <p14:creationId xmlns:p14="http://schemas.microsoft.com/office/powerpoint/2010/main" val="992249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85929" y="3066634"/>
            <a:ext cx="6831673" cy="442400"/>
          </a:xfrm>
        </p:spPr>
        <p:txBody>
          <a:bodyPr>
            <a:normAutofit/>
          </a:bodyPr>
          <a:lstStyle>
            <a:lvl1pPr marL="0" indent="0" algn="ctr">
              <a:lnSpc>
                <a:spcPct val="112000"/>
              </a:lnSpc>
              <a:spcBef>
                <a:spcPts val="0"/>
              </a:spcBef>
              <a:spcAft>
                <a:spcPts val="0"/>
              </a:spcAft>
              <a:buNone/>
              <a:defRPr sz="2300"/>
            </a:lvl1pPr>
            <a:lvl2pPr marL="457206" indent="0" algn="ctr">
              <a:buNone/>
              <a:defRPr sz="2000"/>
            </a:lvl2pPr>
            <a:lvl3pPr marL="914411" indent="0" algn="ctr">
              <a:buNone/>
              <a:defRPr sz="1801"/>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lang="en-US"/>
              <a:t>Click to edit Master subtitle style</a:t>
            </a:r>
            <a:endParaRPr lang="en-US" dirty="0"/>
          </a:p>
        </p:txBody>
      </p:sp>
      <p:grpSp>
        <p:nvGrpSpPr>
          <p:cNvPr id="7" name="Group 6"/>
          <p:cNvGrpSpPr/>
          <p:nvPr/>
        </p:nvGrpSpPr>
        <p:grpSpPr>
          <a:xfrm>
            <a:off x="752860"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accent1"/>
            </a:solidFill>
            <a:ln w="0">
              <a:noFill/>
              <a:prstDash val="solid"/>
              <a:round/>
              <a:headEnd/>
              <a:tailEnd/>
            </a:ln>
          </p:spPr>
          <p:txBody>
            <a:bodyPr/>
            <a:lstStyle/>
            <a:p>
              <a:endParaRPr lang="fr-LU" sz="1801" dirty="0"/>
            </a:p>
          </p:txBody>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accent1"/>
            </a:solidFill>
            <a:ln w="0">
              <a:noFill/>
              <a:prstDash val="solid"/>
              <a:round/>
              <a:headEnd/>
              <a:tailEnd/>
            </a:ln>
          </p:spPr>
          <p:txBody>
            <a:bodyPr/>
            <a:lstStyle/>
            <a:p>
              <a:endParaRPr lang="fr-LU" sz="1801" dirty="0"/>
            </a:p>
          </p:txBody>
        </p:sp>
      </p:grpSp>
      <p:sp>
        <p:nvSpPr>
          <p:cNvPr id="17" name="Content Placeholder 16">
            <a:extLst>
              <a:ext uri="{FF2B5EF4-FFF2-40B4-BE49-F238E27FC236}">
                <a16:creationId xmlns:a16="http://schemas.microsoft.com/office/drawing/2014/main" id="{1A629014-BB05-4865-B501-DFE124183A1D}"/>
              </a:ext>
            </a:extLst>
          </p:cNvPr>
          <p:cNvSpPr>
            <a:spLocks noGrp="1"/>
          </p:cNvSpPr>
          <p:nvPr>
            <p:ph sz="quarter" idx="13" hasCustomPrompt="1"/>
          </p:nvPr>
        </p:nvSpPr>
        <p:spPr>
          <a:xfrm>
            <a:off x="2678978" y="4819445"/>
            <a:ext cx="6832601" cy="442912"/>
          </a:xfrm>
        </p:spPr>
        <p:txBody>
          <a:bodyPr>
            <a:noAutofit/>
          </a:bodyPr>
          <a:lstStyle>
            <a:lvl1pPr marL="0" indent="0" algn="ctr" defTabSz="914411" rtl="0" eaLnBrk="1" latinLnBrk="0" hangingPunct="1">
              <a:lnSpc>
                <a:spcPct val="112000"/>
              </a:lnSpc>
              <a:spcBef>
                <a:spcPts val="0"/>
              </a:spcBef>
              <a:spcAft>
                <a:spcPts val="0"/>
              </a:spcAft>
              <a:buFont typeface="Franklin Gothic Book" panose="020B0503020102020204" pitchFamily="34" charset="0"/>
              <a:buNone/>
              <a:defRPr lang="en-US" sz="2300" kern="1200" baseline="0" dirty="0" smtClean="0">
                <a:solidFill>
                  <a:srgbClr val="9FAEE5"/>
                </a:solidFill>
                <a:latin typeface="+mn-lt"/>
                <a:ea typeface="+mn-ea"/>
                <a:cs typeface="+mn-cs"/>
              </a:defRPr>
            </a:lvl1pPr>
            <a:lvl2pPr marL="0" indent="0" algn="ctr" defTabSz="914411" rtl="0" eaLnBrk="1" latinLnBrk="0" hangingPunct="1">
              <a:lnSpc>
                <a:spcPct val="112000"/>
              </a:lnSpc>
              <a:spcBef>
                <a:spcPts val="0"/>
              </a:spcBef>
              <a:spcAft>
                <a:spcPts val="0"/>
              </a:spcAft>
              <a:buFont typeface="Franklin Gothic Book" panose="020B0503020102020204" pitchFamily="34" charset="0"/>
              <a:buNone/>
              <a:defRPr lang="en-US" sz="2300" kern="1200" baseline="0" dirty="0" smtClean="0">
                <a:solidFill>
                  <a:schemeClr val="tx2"/>
                </a:solidFill>
                <a:latin typeface="+mn-lt"/>
                <a:ea typeface="+mn-ea"/>
                <a:cs typeface="+mn-cs"/>
              </a:defRPr>
            </a:lvl2pPr>
            <a:lvl3pPr marL="0" indent="0" algn="ctr" defTabSz="914411" rtl="0" eaLnBrk="1" latinLnBrk="0" hangingPunct="1">
              <a:lnSpc>
                <a:spcPct val="112000"/>
              </a:lnSpc>
              <a:spcBef>
                <a:spcPts val="0"/>
              </a:spcBef>
              <a:spcAft>
                <a:spcPts val="0"/>
              </a:spcAft>
              <a:buFont typeface="Franklin Gothic Book" panose="020B0503020102020204" pitchFamily="34" charset="0"/>
              <a:buNone/>
              <a:defRPr lang="en-US" sz="2300" kern="1200" baseline="0" dirty="0" smtClean="0">
                <a:solidFill>
                  <a:schemeClr val="tx2"/>
                </a:solidFill>
                <a:latin typeface="+mn-lt"/>
                <a:ea typeface="+mn-ea"/>
                <a:cs typeface="+mn-cs"/>
              </a:defRPr>
            </a:lvl3pPr>
            <a:lvl4pPr marL="0" indent="0" algn="ctr" defTabSz="914411" rtl="0" eaLnBrk="1" latinLnBrk="0" hangingPunct="1">
              <a:lnSpc>
                <a:spcPct val="112000"/>
              </a:lnSpc>
              <a:spcBef>
                <a:spcPts val="0"/>
              </a:spcBef>
              <a:spcAft>
                <a:spcPts val="0"/>
              </a:spcAft>
              <a:buFont typeface="Franklin Gothic Book" panose="020B0503020102020204" pitchFamily="34" charset="0"/>
              <a:buNone/>
              <a:defRPr lang="en-US" sz="2300" kern="1200" baseline="0" dirty="0" smtClean="0">
                <a:solidFill>
                  <a:schemeClr val="tx2"/>
                </a:solidFill>
                <a:latin typeface="+mn-lt"/>
                <a:ea typeface="+mn-ea"/>
                <a:cs typeface="+mn-cs"/>
              </a:defRPr>
            </a:lvl4pPr>
            <a:lvl5pPr marL="0" indent="0" algn="ctr" defTabSz="914411" rtl="0" eaLnBrk="1" latinLnBrk="0" hangingPunct="1">
              <a:lnSpc>
                <a:spcPct val="112000"/>
              </a:lnSpc>
              <a:spcBef>
                <a:spcPts val="0"/>
              </a:spcBef>
              <a:spcAft>
                <a:spcPts val="0"/>
              </a:spcAft>
              <a:buFont typeface="Franklin Gothic Book" panose="020B0503020102020204" pitchFamily="34" charset="0"/>
              <a:buNone/>
              <a:defRPr lang="fr-LU" sz="2300" kern="1200" baseline="0" dirty="0">
                <a:solidFill>
                  <a:schemeClr val="tx2"/>
                </a:solidFill>
                <a:latin typeface="+mn-lt"/>
                <a:ea typeface="+mn-ea"/>
                <a:cs typeface="+mn-cs"/>
              </a:defRPr>
            </a:lvl5pPr>
          </a:lstStyle>
          <a:p>
            <a:pPr lvl="0"/>
            <a:r>
              <a:rPr lang="en-US" dirty="0"/>
              <a:t>Title in second language</a:t>
            </a:r>
          </a:p>
        </p:txBody>
      </p:sp>
      <p:sp>
        <p:nvSpPr>
          <p:cNvPr id="20" name="Text Placeholder 19">
            <a:extLst>
              <a:ext uri="{FF2B5EF4-FFF2-40B4-BE49-F238E27FC236}">
                <a16:creationId xmlns:a16="http://schemas.microsoft.com/office/drawing/2014/main" id="{10EB0927-BBA2-44F2-97E0-0E7CABB0631C}"/>
              </a:ext>
            </a:extLst>
          </p:cNvPr>
          <p:cNvSpPr>
            <a:spLocks noGrp="1"/>
          </p:cNvSpPr>
          <p:nvPr>
            <p:ph type="body" sz="quarter" idx="14" hasCustomPrompt="1"/>
          </p:nvPr>
        </p:nvSpPr>
        <p:spPr>
          <a:xfrm>
            <a:off x="1904008" y="1678274"/>
            <a:ext cx="8372475" cy="1382713"/>
          </a:xfrm>
        </p:spPr>
        <p:txBody>
          <a:bodyPr>
            <a:normAutofit/>
          </a:bodyPr>
          <a:lstStyle>
            <a:lvl1pPr marL="0" indent="0" algn="ctr" defTabSz="914411" rtl="0" eaLnBrk="1" latinLnBrk="0" hangingPunct="1">
              <a:lnSpc>
                <a:spcPct val="89000"/>
              </a:lnSpc>
              <a:spcBef>
                <a:spcPct val="0"/>
              </a:spcBef>
              <a:buNone/>
              <a:defRPr lang="en-US" sz="4400" kern="1200" cap="none" baseline="0" dirty="0" smtClean="0">
                <a:solidFill>
                  <a:schemeClr val="tx2"/>
                </a:solidFill>
                <a:latin typeface="+mj-lt"/>
                <a:ea typeface="+mj-ea"/>
                <a:cs typeface="+mj-cs"/>
              </a:defRPr>
            </a:lvl1pPr>
            <a:lvl2pPr marL="0" indent="0" algn="ctr" defTabSz="914411" rtl="0" eaLnBrk="1" latinLnBrk="0" hangingPunct="1">
              <a:lnSpc>
                <a:spcPct val="89000"/>
              </a:lnSpc>
              <a:spcBef>
                <a:spcPct val="0"/>
              </a:spcBef>
              <a:buNone/>
              <a:defRPr lang="en-US" sz="4800" kern="1200" cap="all" baseline="0" dirty="0" smtClean="0">
                <a:solidFill>
                  <a:schemeClr val="tx2"/>
                </a:solidFill>
                <a:latin typeface="+mj-lt"/>
                <a:ea typeface="+mj-ea"/>
                <a:cs typeface="+mj-cs"/>
              </a:defRPr>
            </a:lvl2pPr>
            <a:lvl3pPr marL="0" indent="0" algn="ctr" defTabSz="914411" rtl="0" eaLnBrk="1" latinLnBrk="0" hangingPunct="1">
              <a:lnSpc>
                <a:spcPct val="89000"/>
              </a:lnSpc>
              <a:spcBef>
                <a:spcPct val="0"/>
              </a:spcBef>
              <a:buNone/>
              <a:defRPr lang="en-US" sz="4800" kern="1200" cap="all" baseline="0" dirty="0" smtClean="0">
                <a:solidFill>
                  <a:schemeClr val="tx2"/>
                </a:solidFill>
                <a:latin typeface="+mj-lt"/>
                <a:ea typeface="+mj-ea"/>
                <a:cs typeface="+mj-cs"/>
              </a:defRPr>
            </a:lvl3pPr>
            <a:lvl4pPr marL="0" indent="0" algn="ctr" defTabSz="914411" rtl="0" eaLnBrk="1" latinLnBrk="0" hangingPunct="1">
              <a:lnSpc>
                <a:spcPct val="89000"/>
              </a:lnSpc>
              <a:spcBef>
                <a:spcPct val="0"/>
              </a:spcBef>
              <a:buNone/>
              <a:defRPr lang="en-US" sz="4800" kern="1200" cap="all" baseline="0" dirty="0" smtClean="0">
                <a:solidFill>
                  <a:schemeClr val="tx2"/>
                </a:solidFill>
                <a:latin typeface="+mj-lt"/>
                <a:ea typeface="+mj-ea"/>
                <a:cs typeface="+mj-cs"/>
              </a:defRPr>
            </a:lvl4pPr>
            <a:lvl5pPr marL="1901976" indent="0">
              <a:buNone/>
              <a:defRPr/>
            </a:lvl5pPr>
          </a:lstStyle>
          <a:p>
            <a:pPr lvl="0"/>
            <a:r>
              <a:rPr lang="en-US" dirty="0"/>
              <a:t>Click to Edit Master text style</a:t>
            </a:r>
          </a:p>
        </p:txBody>
      </p:sp>
      <p:sp>
        <p:nvSpPr>
          <p:cNvPr id="22" name="Text Placeholder 21">
            <a:extLst>
              <a:ext uri="{FF2B5EF4-FFF2-40B4-BE49-F238E27FC236}">
                <a16:creationId xmlns:a16="http://schemas.microsoft.com/office/drawing/2014/main" id="{B6E90D7C-7FFD-4364-9E5A-2F99810320C3}"/>
              </a:ext>
            </a:extLst>
          </p:cNvPr>
          <p:cNvSpPr>
            <a:spLocks noGrp="1"/>
          </p:cNvSpPr>
          <p:nvPr>
            <p:ph type="body" sz="quarter" idx="15" hasCustomPrompt="1"/>
          </p:nvPr>
        </p:nvSpPr>
        <p:spPr>
          <a:xfrm>
            <a:off x="1904008" y="3526394"/>
            <a:ext cx="8372475" cy="1293050"/>
          </a:xfrm>
        </p:spPr>
        <p:txBody>
          <a:bodyPr>
            <a:noAutofit/>
          </a:bodyPr>
          <a:lstStyle>
            <a:lvl1pPr marL="0" indent="0" algn="ctr" defTabSz="914411" rtl="0" eaLnBrk="1" latinLnBrk="0" hangingPunct="1">
              <a:lnSpc>
                <a:spcPct val="89000"/>
              </a:lnSpc>
              <a:spcBef>
                <a:spcPct val="0"/>
              </a:spcBef>
              <a:buNone/>
              <a:defRPr lang="en-US" sz="4400" kern="1200" cap="none" baseline="0" dirty="0" smtClean="0">
                <a:solidFill>
                  <a:srgbClr val="9FAEE5"/>
                </a:solidFill>
                <a:latin typeface="+mj-lt"/>
                <a:ea typeface="+mj-ea"/>
                <a:cs typeface="+mj-cs"/>
              </a:defRPr>
            </a:lvl1pPr>
            <a:lvl2pPr marL="0" indent="0" algn="ctr" defTabSz="914411" rtl="0" eaLnBrk="1" latinLnBrk="0" hangingPunct="1">
              <a:lnSpc>
                <a:spcPct val="89000"/>
              </a:lnSpc>
              <a:spcBef>
                <a:spcPct val="0"/>
              </a:spcBef>
              <a:buNone/>
              <a:defRPr lang="en-US" sz="4800" kern="1200" cap="all" baseline="0" dirty="0" smtClean="0">
                <a:solidFill>
                  <a:schemeClr val="tx1">
                    <a:lumMod val="50000"/>
                    <a:lumOff val="50000"/>
                  </a:schemeClr>
                </a:solidFill>
                <a:latin typeface="+mj-lt"/>
                <a:ea typeface="+mj-ea"/>
                <a:cs typeface="+mj-cs"/>
              </a:defRPr>
            </a:lvl2pPr>
            <a:lvl3pPr marL="0" indent="0" algn="ctr" defTabSz="914411" rtl="0" eaLnBrk="1" latinLnBrk="0" hangingPunct="1">
              <a:lnSpc>
                <a:spcPct val="89000"/>
              </a:lnSpc>
              <a:spcBef>
                <a:spcPct val="0"/>
              </a:spcBef>
              <a:buNone/>
              <a:defRPr lang="en-US" sz="4800" kern="1200" cap="all" baseline="0" dirty="0" smtClean="0">
                <a:solidFill>
                  <a:schemeClr val="tx1">
                    <a:lumMod val="50000"/>
                    <a:lumOff val="50000"/>
                  </a:schemeClr>
                </a:solidFill>
                <a:latin typeface="+mj-lt"/>
                <a:ea typeface="+mj-ea"/>
                <a:cs typeface="+mj-cs"/>
              </a:defRPr>
            </a:lvl3pPr>
            <a:lvl4pPr marL="0" indent="0" algn="ctr" defTabSz="914411" rtl="0" eaLnBrk="1" latinLnBrk="0" hangingPunct="1">
              <a:lnSpc>
                <a:spcPct val="89000"/>
              </a:lnSpc>
              <a:spcBef>
                <a:spcPct val="0"/>
              </a:spcBef>
              <a:buNone/>
              <a:defRPr lang="en-US" sz="4800" kern="1200" cap="all" baseline="0" dirty="0" smtClean="0">
                <a:solidFill>
                  <a:schemeClr val="tx1">
                    <a:lumMod val="50000"/>
                    <a:lumOff val="50000"/>
                  </a:schemeClr>
                </a:solidFill>
                <a:latin typeface="+mj-lt"/>
                <a:ea typeface="+mj-ea"/>
                <a:cs typeface="+mj-cs"/>
              </a:defRPr>
            </a:lvl4pPr>
            <a:lvl5pPr marL="0" indent="0" algn="ctr" defTabSz="914411" rtl="0" eaLnBrk="1" latinLnBrk="0" hangingPunct="1">
              <a:lnSpc>
                <a:spcPct val="89000"/>
              </a:lnSpc>
              <a:spcBef>
                <a:spcPct val="0"/>
              </a:spcBef>
              <a:buNone/>
              <a:defRPr lang="fr-LU" sz="4800" kern="1200" cap="all" baseline="0" dirty="0">
                <a:solidFill>
                  <a:schemeClr val="tx1">
                    <a:lumMod val="50000"/>
                    <a:lumOff val="50000"/>
                  </a:schemeClr>
                </a:solidFill>
                <a:latin typeface="+mj-lt"/>
                <a:ea typeface="+mj-ea"/>
                <a:cs typeface="+mj-cs"/>
              </a:defRPr>
            </a:lvl5pPr>
          </a:lstStyle>
          <a:p>
            <a:pPr lvl="0"/>
            <a:r>
              <a:rPr lang="en-US" dirty="0"/>
              <a:t>Title in second </a:t>
            </a:r>
          </a:p>
          <a:p>
            <a:pPr lvl="0"/>
            <a:r>
              <a:rPr lang="en-US" dirty="0"/>
              <a:t>language</a:t>
            </a:r>
          </a:p>
        </p:txBody>
      </p:sp>
      <p:sp>
        <p:nvSpPr>
          <p:cNvPr id="2" name="Date Placeholder 1"/>
          <p:cNvSpPr>
            <a:spLocks noGrp="1"/>
          </p:cNvSpPr>
          <p:nvPr>
            <p:ph type="dt" sz="half" idx="16"/>
          </p:nvPr>
        </p:nvSpPr>
        <p:spPr/>
        <p:txBody>
          <a:bodyPr/>
          <a:lstStyle/>
          <a:p>
            <a:fld id="{D61A6070-893D-4233-A3EE-B02DD35F22AC}" type="datetimeFigureOut">
              <a:rPr lang="en-US" smtClean="0"/>
              <a:t>10/16/2023</a:t>
            </a:fld>
            <a:endParaRPr lang="en-US"/>
          </a:p>
        </p:txBody>
      </p:sp>
      <p:sp>
        <p:nvSpPr>
          <p:cNvPr id="8" name="Footer Placeholder 7"/>
          <p:cNvSpPr>
            <a:spLocks noGrp="1"/>
          </p:cNvSpPr>
          <p:nvPr>
            <p:ph type="ftr" sz="quarter" idx="17"/>
          </p:nvPr>
        </p:nvSpPr>
        <p:spPr/>
        <p:txBody>
          <a:bodyPr/>
          <a:lstStyle/>
          <a:p>
            <a:endParaRPr lang="en-US"/>
          </a:p>
        </p:txBody>
      </p:sp>
      <p:sp>
        <p:nvSpPr>
          <p:cNvPr id="9" name="Slide Number Placeholder 8"/>
          <p:cNvSpPr>
            <a:spLocks noGrp="1"/>
          </p:cNvSpPr>
          <p:nvPr>
            <p:ph type="sldNum" sz="quarter" idx="18"/>
          </p:nvPr>
        </p:nvSpPr>
        <p:spPr/>
        <p:txBody>
          <a:bodyPr/>
          <a:lstStyle/>
          <a:p>
            <a:fld id="{FB6E932D-A1EC-4C4C-82DB-B82849397796}" type="slidenum">
              <a:rPr lang="en-US" smtClean="0"/>
              <a:t>‹N°›</a:t>
            </a:fld>
            <a:endParaRPr lang="en-US"/>
          </a:p>
        </p:txBody>
      </p:sp>
      <p:pic>
        <p:nvPicPr>
          <p:cNvPr id="4" name="Picture 3"/>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752857" y="5436003"/>
            <a:ext cx="2694233" cy="933361"/>
          </a:xfrm>
          <a:prstGeom prst="rect">
            <a:avLst/>
          </a:prstGeom>
        </p:spPr>
      </p:pic>
    </p:spTree>
    <p:extLst>
      <p:ext uri="{BB962C8B-B14F-4D97-AF65-F5344CB8AC3E}">
        <p14:creationId xmlns:p14="http://schemas.microsoft.com/office/powerpoint/2010/main" val="3545332256"/>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AE3F18-074E-4365-8D3C-D7A1145D160F}" type="datetime1">
              <a:rPr lang="de-LU" smtClean="0"/>
              <a:t>16.10.2023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69D944D9-CDD5-4B43-8F53-85BFD4AE26E7}" type="slidenum">
              <a:rPr lang="fr-FR" smtClean="0"/>
              <a:t>‹N°›</a:t>
            </a:fld>
            <a:endParaRPr lang="fr-FR"/>
          </a:p>
        </p:txBody>
      </p:sp>
    </p:spTree>
    <p:extLst>
      <p:ext uri="{BB962C8B-B14F-4D97-AF65-F5344CB8AC3E}">
        <p14:creationId xmlns:p14="http://schemas.microsoft.com/office/powerpoint/2010/main" val="22730486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375873" y="685800"/>
            <a:ext cx="9596926" cy="1485900"/>
          </a:xfrm>
        </p:spPr>
        <p:txBody>
          <a:bodyPr anchor="ctr" anchorCtr="0"/>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A46D90-5E7A-4DF8-86E9-9F804D4AC506}" type="datetime1">
              <a:rPr lang="de-LU" smtClean="0"/>
              <a:t>16.10.2023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69D944D9-CDD5-4B43-8F53-85BFD4AE26E7}" type="slidenum">
              <a:rPr lang="fr-FR" smtClean="0"/>
              <a:t>‹N°›</a:t>
            </a:fld>
            <a:endParaRPr lang="fr-FR"/>
          </a:p>
        </p:txBody>
      </p:sp>
    </p:spTree>
    <p:extLst>
      <p:ext uri="{BB962C8B-B14F-4D97-AF65-F5344CB8AC3E}">
        <p14:creationId xmlns:p14="http://schemas.microsoft.com/office/powerpoint/2010/main" val="22091977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Inhaltsplatzhalt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Datumsplatzhalter 3"/>
          <p:cNvSpPr>
            <a:spLocks noGrp="1"/>
          </p:cNvSpPr>
          <p:nvPr>
            <p:ph type="dt" sz="half" idx="10"/>
          </p:nvPr>
        </p:nvSpPr>
        <p:spPr/>
        <p:txBody>
          <a:bodyPr/>
          <a:lstStyle/>
          <a:p>
            <a:fld id="{F3D23059-2BE1-486B-815D-423058352A13}" type="datetime1">
              <a:rPr lang="de-LU" smtClean="0"/>
              <a:t>16.10.2023</a:t>
            </a:fld>
            <a:endParaRPr lang="fr-FR"/>
          </a:p>
        </p:txBody>
      </p:sp>
      <p:sp>
        <p:nvSpPr>
          <p:cNvPr id="5" name="Fußzeilenplatzhalter 4"/>
          <p:cNvSpPr>
            <a:spLocks noGrp="1"/>
          </p:cNvSpPr>
          <p:nvPr>
            <p:ph type="ftr" sz="quarter" idx="11"/>
          </p:nvPr>
        </p:nvSpPr>
        <p:spPr/>
        <p:txBody>
          <a:bodyPr/>
          <a:lstStyle/>
          <a:p>
            <a:endParaRPr lang="fr-FR"/>
          </a:p>
        </p:txBody>
      </p:sp>
      <p:sp>
        <p:nvSpPr>
          <p:cNvPr id="6" name="Foliennummernplatzhalter 5"/>
          <p:cNvSpPr>
            <a:spLocks noGrp="1"/>
          </p:cNvSpPr>
          <p:nvPr>
            <p:ph type="sldNum" sz="quarter" idx="12"/>
          </p:nvPr>
        </p:nvSpPr>
        <p:spPr/>
        <p:txBody>
          <a:bodyPr/>
          <a:lstStyle/>
          <a:p>
            <a:fld id="{69D944D9-CDD5-4B43-8F53-85BFD4AE26E7}" type="slidenum">
              <a:rPr lang="fr-FR" smtClean="0"/>
              <a:t>‹N°›</a:t>
            </a:fld>
            <a:endParaRPr lang="fr-FR"/>
          </a:p>
        </p:txBody>
      </p:sp>
    </p:spTree>
    <p:extLst>
      <p:ext uri="{BB962C8B-B14F-4D97-AF65-F5344CB8AC3E}">
        <p14:creationId xmlns:p14="http://schemas.microsoft.com/office/powerpoint/2010/main" val="14924869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r-F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6" indent="0" algn="ctr">
              <a:buNone/>
              <a:defRPr sz="2000"/>
            </a:lvl2pPr>
            <a:lvl3pPr marL="914411" indent="0" algn="ctr">
              <a:buNone/>
              <a:defRPr sz="1801"/>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lang="en-US"/>
              <a:t>Click to edit Master subtitle style</a:t>
            </a:r>
            <a:endParaRPr lang="fr-FR"/>
          </a:p>
        </p:txBody>
      </p:sp>
      <p:sp>
        <p:nvSpPr>
          <p:cNvPr id="4" name="Date Placeholder 3"/>
          <p:cNvSpPr>
            <a:spLocks noGrp="1"/>
          </p:cNvSpPr>
          <p:nvPr>
            <p:ph type="dt" sz="half" idx="10"/>
          </p:nvPr>
        </p:nvSpPr>
        <p:spPr/>
        <p:txBody>
          <a:bodyPr/>
          <a:lstStyle/>
          <a:p>
            <a:fld id="{3A97786D-E6F7-4AD8-AE65-1E5748473D95}" type="datetime1">
              <a:rPr lang="de-LU" smtClean="0"/>
              <a:t>16.10.2023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9D944D9-CDD5-4B43-8F53-85BFD4AE26E7}" type="slidenum">
              <a:rPr lang="fr-FR" smtClean="0"/>
              <a:t>‹N°›</a:t>
            </a:fld>
            <a:endParaRPr lang="fr-FR"/>
          </a:p>
        </p:txBody>
      </p:sp>
    </p:spTree>
    <p:extLst>
      <p:ext uri="{BB962C8B-B14F-4D97-AF65-F5344CB8AC3E}">
        <p14:creationId xmlns:p14="http://schemas.microsoft.com/office/powerpoint/2010/main" val="228347216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2pPr>
              <a:defRPr i="0"/>
            </a:lvl2pPr>
            <a:lvl3pPr>
              <a:defRPr i="0"/>
            </a:lvl3pPr>
            <a:lvl4pPr>
              <a:defRPr i="0"/>
            </a:lvl4pPr>
            <a:lvl5pPr>
              <a:defRPr i="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364CC35-C496-4015-88D1-B3CB7E03CBFB}" type="datetime1">
              <a:rPr lang="de-DE" smtClean="0"/>
              <a:t>16.10.2023</a:t>
            </a:fld>
            <a:endParaRPr lang="de-DE"/>
          </a:p>
        </p:txBody>
      </p:sp>
      <p:sp>
        <p:nvSpPr>
          <p:cNvPr id="5" name="Footer Placeholder 4"/>
          <p:cNvSpPr>
            <a:spLocks noGrp="1"/>
          </p:cNvSpPr>
          <p:nvPr>
            <p:ph type="ftr" sz="quarter" idx="11"/>
          </p:nvPr>
        </p:nvSpPr>
        <p:spPr/>
        <p:txBody>
          <a:bodyPr/>
          <a:lstStyle/>
          <a:p>
            <a:r>
              <a:rPr lang="de-DE"/>
              <a:t>GReENEFF intensiv</a:t>
            </a:r>
            <a:endParaRPr lang="de-DE" dirty="0"/>
          </a:p>
        </p:txBody>
      </p:sp>
      <p:sp>
        <p:nvSpPr>
          <p:cNvPr id="6" name="Slide Number Placeholder 5"/>
          <p:cNvSpPr>
            <a:spLocks noGrp="1"/>
          </p:cNvSpPr>
          <p:nvPr>
            <p:ph type="sldNum" sz="quarter" idx="12"/>
          </p:nvPr>
        </p:nvSpPr>
        <p:spPr/>
        <p:txBody>
          <a:bodyPr/>
          <a:lstStyle/>
          <a:p>
            <a:fld id="{483B0C8C-39E3-443A-AC14-DDD3541638A0}" type="slidenum">
              <a:rPr lang="de-DE" smtClean="0"/>
              <a:t>‹N°›</a:t>
            </a:fld>
            <a:endParaRPr lang="de-DE"/>
          </a:p>
        </p:txBody>
      </p:sp>
      <p:sp>
        <p:nvSpPr>
          <p:cNvPr id="7" name="Title 1">
            <a:extLst>
              <a:ext uri="{FF2B5EF4-FFF2-40B4-BE49-F238E27FC236}">
                <a16:creationId xmlns:a16="http://schemas.microsoft.com/office/drawing/2014/main" id="{0AC8D0A4-0B8D-40A1-9214-CA3756707637}"/>
              </a:ext>
            </a:extLst>
          </p:cNvPr>
          <p:cNvSpPr>
            <a:spLocks noGrp="1"/>
          </p:cNvSpPr>
          <p:nvPr>
            <p:ph type="title"/>
          </p:nvPr>
        </p:nvSpPr>
        <p:spPr>
          <a:xfrm>
            <a:off x="1371600" y="685800"/>
            <a:ext cx="10119673" cy="773130"/>
          </a:xfrm>
        </p:spPr>
        <p:txBody>
          <a:bodyPr anchor="ctr" anchorCtr="0"/>
          <a:lstStyle>
            <a:lvl1pPr algn="ctr">
              <a:defRPr>
                <a:solidFill>
                  <a:schemeClr val="tx2"/>
                </a:solidFill>
              </a:defRPr>
            </a:lvl1pPr>
          </a:lstStyle>
          <a:p>
            <a:r>
              <a:rPr lang="en-US"/>
              <a:t>Click to edit Master title style</a:t>
            </a:r>
            <a:endParaRPr lang="en-US" dirty="0"/>
          </a:p>
        </p:txBody>
      </p:sp>
      <p:sp>
        <p:nvSpPr>
          <p:cNvPr id="8" name="Text Placeholder 15">
            <a:extLst>
              <a:ext uri="{FF2B5EF4-FFF2-40B4-BE49-F238E27FC236}">
                <a16:creationId xmlns:a16="http://schemas.microsoft.com/office/drawing/2014/main" id="{A8AF03D8-7366-44C2-9F37-CFE77023DFE6}"/>
              </a:ext>
            </a:extLst>
          </p:cNvPr>
          <p:cNvSpPr>
            <a:spLocks noGrp="1"/>
          </p:cNvSpPr>
          <p:nvPr>
            <p:ph type="body" sz="quarter" idx="13" hasCustomPrompt="1"/>
          </p:nvPr>
        </p:nvSpPr>
        <p:spPr>
          <a:xfrm>
            <a:off x="1371600" y="1458914"/>
            <a:ext cx="10120313" cy="729483"/>
          </a:xfrm>
        </p:spPr>
        <p:txBody>
          <a:bodyPr>
            <a:normAutofit/>
          </a:bodyPr>
          <a:lstStyle>
            <a:lvl1pPr marL="0" indent="0" algn="ctr" defTabSz="914411" rtl="0" eaLnBrk="1" latinLnBrk="0" hangingPunct="1">
              <a:lnSpc>
                <a:spcPct val="89000"/>
              </a:lnSpc>
              <a:spcBef>
                <a:spcPct val="0"/>
              </a:spcBef>
              <a:buNone/>
              <a:defRPr lang="fr-LU" sz="4400" i="0" kern="1200" baseline="0" dirty="0">
                <a:solidFill>
                  <a:schemeClr val="tx1">
                    <a:lumMod val="50000"/>
                    <a:lumOff val="50000"/>
                  </a:schemeClr>
                </a:solidFill>
                <a:latin typeface="+mj-lt"/>
                <a:ea typeface="+mj-ea"/>
                <a:cs typeface="+mj-cs"/>
              </a:defRPr>
            </a:lvl1pPr>
          </a:lstStyle>
          <a:p>
            <a:pPr lvl="0"/>
            <a:r>
              <a:rPr lang="en-US" dirty="0"/>
              <a:t>Title in second language</a:t>
            </a:r>
            <a:endParaRPr lang="fr-LU" dirty="0"/>
          </a:p>
        </p:txBody>
      </p:sp>
    </p:spTree>
    <p:extLst>
      <p:ext uri="{BB962C8B-B14F-4D97-AF65-F5344CB8AC3E}">
        <p14:creationId xmlns:p14="http://schemas.microsoft.com/office/powerpoint/2010/main" val="331023131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2pPr>
              <a:defRPr i="0"/>
            </a:lvl2pPr>
            <a:lvl3pPr>
              <a:defRPr i="0"/>
            </a:lvl3pPr>
            <a:lvl4pPr>
              <a:defRPr i="0"/>
            </a:lvl4pPr>
            <a:lvl5pPr>
              <a:defRPr i="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364CC35-C496-4015-88D1-B3CB7E03CBFB}" type="datetime1">
              <a:rPr lang="de-DE" smtClean="0"/>
              <a:t>16.10.2023</a:t>
            </a:fld>
            <a:endParaRPr lang="de-DE"/>
          </a:p>
        </p:txBody>
      </p:sp>
      <p:sp>
        <p:nvSpPr>
          <p:cNvPr id="5" name="Footer Placeholder 4"/>
          <p:cNvSpPr>
            <a:spLocks noGrp="1"/>
          </p:cNvSpPr>
          <p:nvPr>
            <p:ph type="ftr" sz="quarter" idx="11"/>
          </p:nvPr>
        </p:nvSpPr>
        <p:spPr/>
        <p:txBody>
          <a:bodyPr/>
          <a:lstStyle/>
          <a:p>
            <a:r>
              <a:rPr lang="de-DE"/>
              <a:t>GReENEFF intensiv</a:t>
            </a:r>
            <a:endParaRPr lang="de-DE" dirty="0"/>
          </a:p>
        </p:txBody>
      </p:sp>
      <p:sp>
        <p:nvSpPr>
          <p:cNvPr id="6" name="Slide Number Placeholder 5"/>
          <p:cNvSpPr>
            <a:spLocks noGrp="1"/>
          </p:cNvSpPr>
          <p:nvPr>
            <p:ph type="sldNum" sz="quarter" idx="12"/>
          </p:nvPr>
        </p:nvSpPr>
        <p:spPr/>
        <p:txBody>
          <a:bodyPr/>
          <a:lstStyle/>
          <a:p>
            <a:fld id="{483B0C8C-39E3-443A-AC14-DDD3541638A0}" type="slidenum">
              <a:rPr lang="de-DE" smtClean="0"/>
              <a:t>‹N°›</a:t>
            </a:fld>
            <a:endParaRPr lang="de-DE"/>
          </a:p>
        </p:txBody>
      </p:sp>
      <p:sp>
        <p:nvSpPr>
          <p:cNvPr id="7" name="Title 1">
            <a:extLst>
              <a:ext uri="{FF2B5EF4-FFF2-40B4-BE49-F238E27FC236}">
                <a16:creationId xmlns:a16="http://schemas.microsoft.com/office/drawing/2014/main" id="{0AC8D0A4-0B8D-40A1-9214-CA3756707637}"/>
              </a:ext>
            </a:extLst>
          </p:cNvPr>
          <p:cNvSpPr>
            <a:spLocks noGrp="1"/>
          </p:cNvSpPr>
          <p:nvPr>
            <p:ph type="title"/>
          </p:nvPr>
        </p:nvSpPr>
        <p:spPr>
          <a:xfrm>
            <a:off x="1371600" y="685800"/>
            <a:ext cx="10119673" cy="773130"/>
          </a:xfrm>
        </p:spPr>
        <p:txBody>
          <a:bodyPr anchor="ctr" anchorCtr="0"/>
          <a:lstStyle>
            <a:lvl1pPr algn="ctr">
              <a:defRPr>
                <a:solidFill>
                  <a:schemeClr val="tx2"/>
                </a:solidFill>
              </a:defRPr>
            </a:lvl1pPr>
          </a:lstStyle>
          <a:p>
            <a:r>
              <a:rPr lang="en-US"/>
              <a:t>Click to edit Master title style</a:t>
            </a:r>
            <a:endParaRPr lang="en-US" dirty="0"/>
          </a:p>
        </p:txBody>
      </p:sp>
      <p:sp>
        <p:nvSpPr>
          <p:cNvPr id="8" name="Text Placeholder 15">
            <a:extLst>
              <a:ext uri="{FF2B5EF4-FFF2-40B4-BE49-F238E27FC236}">
                <a16:creationId xmlns:a16="http://schemas.microsoft.com/office/drawing/2014/main" id="{A8AF03D8-7366-44C2-9F37-CFE77023DFE6}"/>
              </a:ext>
            </a:extLst>
          </p:cNvPr>
          <p:cNvSpPr>
            <a:spLocks noGrp="1"/>
          </p:cNvSpPr>
          <p:nvPr>
            <p:ph type="body" sz="quarter" idx="13" hasCustomPrompt="1"/>
          </p:nvPr>
        </p:nvSpPr>
        <p:spPr>
          <a:xfrm>
            <a:off x="1371600" y="1458914"/>
            <a:ext cx="10120313" cy="729483"/>
          </a:xfrm>
        </p:spPr>
        <p:txBody>
          <a:bodyPr>
            <a:normAutofit/>
          </a:bodyPr>
          <a:lstStyle>
            <a:lvl1pPr marL="0" indent="0" algn="ctr" defTabSz="914411" rtl="0" eaLnBrk="1" latinLnBrk="0" hangingPunct="1">
              <a:lnSpc>
                <a:spcPct val="89000"/>
              </a:lnSpc>
              <a:spcBef>
                <a:spcPct val="0"/>
              </a:spcBef>
              <a:buNone/>
              <a:defRPr lang="fr-LU" sz="4400" i="0" kern="1200" baseline="0" dirty="0">
                <a:solidFill>
                  <a:schemeClr val="tx1">
                    <a:lumMod val="50000"/>
                    <a:lumOff val="50000"/>
                  </a:schemeClr>
                </a:solidFill>
                <a:latin typeface="+mj-lt"/>
                <a:ea typeface="+mj-ea"/>
                <a:cs typeface="+mj-cs"/>
              </a:defRPr>
            </a:lvl1pPr>
          </a:lstStyle>
          <a:p>
            <a:pPr lvl="0"/>
            <a:r>
              <a:rPr lang="en-US" dirty="0"/>
              <a:t>Title in second language</a:t>
            </a:r>
            <a:endParaRPr lang="fr-LU" dirty="0"/>
          </a:p>
        </p:txBody>
      </p:sp>
    </p:spTree>
    <p:extLst>
      <p:ext uri="{BB962C8B-B14F-4D97-AF65-F5344CB8AC3E}">
        <p14:creationId xmlns:p14="http://schemas.microsoft.com/office/powerpoint/2010/main" val="108610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3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85929" y="3066634"/>
            <a:ext cx="6831673" cy="442400"/>
          </a:xfrm>
        </p:spPr>
        <p:txBody>
          <a:bodyPr>
            <a:normAutofit/>
          </a:bodyPr>
          <a:lstStyle>
            <a:lvl1pPr marL="0" indent="0" algn="ctr">
              <a:lnSpc>
                <a:spcPct val="112000"/>
              </a:lnSpc>
              <a:spcBef>
                <a:spcPts val="0"/>
              </a:spcBef>
              <a:spcAft>
                <a:spcPts val="0"/>
              </a:spcAft>
              <a:buNone/>
              <a:defRPr sz="2300"/>
            </a:lvl1pPr>
            <a:lvl2pPr marL="457206" indent="0" algn="ctr">
              <a:buNone/>
              <a:defRPr sz="2000"/>
            </a:lvl2pPr>
            <a:lvl3pPr marL="914411" indent="0" algn="ctr">
              <a:buNone/>
              <a:defRPr sz="1801"/>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lang="en-US"/>
              <a:t>Click to edit Master subtitle style</a:t>
            </a:r>
            <a:endParaRPr lang="en-US" dirty="0"/>
          </a:p>
        </p:txBody>
      </p:sp>
      <p:sp>
        <p:nvSpPr>
          <p:cNvPr id="17" name="Content Placeholder 16">
            <a:extLst>
              <a:ext uri="{FF2B5EF4-FFF2-40B4-BE49-F238E27FC236}">
                <a16:creationId xmlns:a16="http://schemas.microsoft.com/office/drawing/2014/main" id="{1A629014-BB05-4865-B501-DFE124183A1D}"/>
              </a:ext>
            </a:extLst>
          </p:cNvPr>
          <p:cNvSpPr>
            <a:spLocks noGrp="1"/>
          </p:cNvSpPr>
          <p:nvPr>
            <p:ph sz="quarter" idx="13" hasCustomPrompt="1"/>
          </p:nvPr>
        </p:nvSpPr>
        <p:spPr>
          <a:xfrm>
            <a:off x="2678978" y="4819445"/>
            <a:ext cx="6832601" cy="442912"/>
          </a:xfrm>
        </p:spPr>
        <p:txBody>
          <a:bodyPr>
            <a:noAutofit/>
          </a:bodyPr>
          <a:lstStyle>
            <a:lvl1pPr marL="0" indent="0" algn="ctr" defTabSz="914411" rtl="0" eaLnBrk="1" latinLnBrk="0" hangingPunct="1">
              <a:lnSpc>
                <a:spcPct val="112000"/>
              </a:lnSpc>
              <a:spcBef>
                <a:spcPts val="0"/>
              </a:spcBef>
              <a:spcAft>
                <a:spcPts val="0"/>
              </a:spcAft>
              <a:buFont typeface="Franklin Gothic Book" panose="020B0503020102020204" pitchFamily="34" charset="0"/>
              <a:buNone/>
              <a:defRPr lang="en-US" sz="2300" kern="1200" baseline="0" dirty="0" smtClean="0">
                <a:solidFill>
                  <a:srgbClr val="9FAEE5"/>
                </a:solidFill>
                <a:latin typeface="+mn-lt"/>
                <a:ea typeface="+mn-ea"/>
                <a:cs typeface="+mn-cs"/>
              </a:defRPr>
            </a:lvl1pPr>
            <a:lvl2pPr marL="0" indent="0" algn="ctr" defTabSz="914411" rtl="0" eaLnBrk="1" latinLnBrk="0" hangingPunct="1">
              <a:lnSpc>
                <a:spcPct val="112000"/>
              </a:lnSpc>
              <a:spcBef>
                <a:spcPts val="0"/>
              </a:spcBef>
              <a:spcAft>
                <a:spcPts val="0"/>
              </a:spcAft>
              <a:buFont typeface="Franklin Gothic Book" panose="020B0503020102020204" pitchFamily="34" charset="0"/>
              <a:buNone/>
              <a:defRPr lang="en-US" sz="2300" kern="1200" baseline="0" dirty="0" smtClean="0">
                <a:solidFill>
                  <a:schemeClr val="tx2"/>
                </a:solidFill>
                <a:latin typeface="+mn-lt"/>
                <a:ea typeface="+mn-ea"/>
                <a:cs typeface="+mn-cs"/>
              </a:defRPr>
            </a:lvl2pPr>
            <a:lvl3pPr marL="0" indent="0" algn="ctr" defTabSz="914411" rtl="0" eaLnBrk="1" latinLnBrk="0" hangingPunct="1">
              <a:lnSpc>
                <a:spcPct val="112000"/>
              </a:lnSpc>
              <a:spcBef>
                <a:spcPts val="0"/>
              </a:spcBef>
              <a:spcAft>
                <a:spcPts val="0"/>
              </a:spcAft>
              <a:buFont typeface="Franklin Gothic Book" panose="020B0503020102020204" pitchFamily="34" charset="0"/>
              <a:buNone/>
              <a:defRPr lang="en-US" sz="2300" kern="1200" baseline="0" dirty="0" smtClean="0">
                <a:solidFill>
                  <a:schemeClr val="tx2"/>
                </a:solidFill>
                <a:latin typeface="+mn-lt"/>
                <a:ea typeface="+mn-ea"/>
                <a:cs typeface="+mn-cs"/>
              </a:defRPr>
            </a:lvl3pPr>
            <a:lvl4pPr marL="0" indent="0" algn="ctr" defTabSz="914411" rtl="0" eaLnBrk="1" latinLnBrk="0" hangingPunct="1">
              <a:lnSpc>
                <a:spcPct val="112000"/>
              </a:lnSpc>
              <a:spcBef>
                <a:spcPts val="0"/>
              </a:spcBef>
              <a:spcAft>
                <a:spcPts val="0"/>
              </a:spcAft>
              <a:buFont typeface="Franklin Gothic Book" panose="020B0503020102020204" pitchFamily="34" charset="0"/>
              <a:buNone/>
              <a:defRPr lang="en-US" sz="2300" kern="1200" baseline="0" dirty="0" smtClean="0">
                <a:solidFill>
                  <a:schemeClr val="tx2"/>
                </a:solidFill>
                <a:latin typeface="+mn-lt"/>
                <a:ea typeface="+mn-ea"/>
                <a:cs typeface="+mn-cs"/>
              </a:defRPr>
            </a:lvl4pPr>
            <a:lvl5pPr marL="0" indent="0" algn="ctr" defTabSz="914411" rtl="0" eaLnBrk="1" latinLnBrk="0" hangingPunct="1">
              <a:lnSpc>
                <a:spcPct val="112000"/>
              </a:lnSpc>
              <a:spcBef>
                <a:spcPts val="0"/>
              </a:spcBef>
              <a:spcAft>
                <a:spcPts val="0"/>
              </a:spcAft>
              <a:buFont typeface="Franklin Gothic Book" panose="020B0503020102020204" pitchFamily="34" charset="0"/>
              <a:buNone/>
              <a:defRPr lang="fr-LU" sz="2300" kern="1200" baseline="0" dirty="0">
                <a:solidFill>
                  <a:schemeClr val="tx2"/>
                </a:solidFill>
                <a:latin typeface="+mn-lt"/>
                <a:ea typeface="+mn-ea"/>
                <a:cs typeface="+mn-cs"/>
              </a:defRPr>
            </a:lvl5pPr>
          </a:lstStyle>
          <a:p>
            <a:pPr lvl="0"/>
            <a:r>
              <a:rPr lang="en-US" dirty="0"/>
              <a:t>Title in second language</a:t>
            </a:r>
          </a:p>
        </p:txBody>
      </p:sp>
      <p:sp>
        <p:nvSpPr>
          <p:cNvPr id="20" name="Text Placeholder 19">
            <a:extLst>
              <a:ext uri="{FF2B5EF4-FFF2-40B4-BE49-F238E27FC236}">
                <a16:creationId xmlns:a16="http://schemas.microsoft.com/office/drawing/2014/main" id="{10EB0927-BBA2-44F2-97E0-0E7CABB0631C}"/>
              </a:ext>
            </a:extLst>
          </p:cNvPr>
          <p:cNvSpPr>
            <a:spLocks noGrp="1"/>
          </p:cNvSpPr>
          <p:nvPr>
            <p:ph type="body" sz="quarter" idx="14" hasCustomPrompt="1"/>
          </p:nvPr>
        </p:nvSpPr>
        <p:spPr>
          <a:xfrm>
            <a:off x="1904008" y="1678274"/>
            <a:ext cx="8372475" cy="1382713"/>
          </a:xfrm>
        </p:spPr>
        <p:txBody>
          <a:bodyPr>
            <a:normAutofit/>
          </a:bodyPr>
          <a:lstStyle>
            <a:lvl1pPr marL="0" indent="0" algn="ctr" defTabSz="914411" rtl="0" eaLnBrk="1" latinLnBrk="0" hangingPunct="1">
              <a:lnSpc>
                <a:spcPct val="89000"/>
              </a:lnSpc>
              <a:spcBef>
                <a:spcPct val="0"/>
              </a:spcBef>
              <a:buNone/>
              <a:defRPr lang="en-US" sz="4400" kern="1200" cap="none" baseline="0" dirty="0" smtClean="0">
                <a:solidFill>
                  <a:schemeClr val="tx2"/>
                </a:solidFill>
                <a:latin typeface="+mj-lt"/>
                <a:ea typeface="+mj-ea"/>
                <a:cs typeface="+mj-cs"/>
              </a:defRPr>
            </a:lvl1pPr>
            <a:lvl2pPr marL="0" indent="0" algn="ctr" defTabSz="914411" rtl="0" eaLnBrk="1" latinLnBrk="0" hangingPunct="1">
              <a:lnSpc>
                <a:spcPct val="89000"/>
              </a:lnSpc>
              <a:spcBef>
                <a:spcPct val="0"/>
              </a:spcBef>
              <a:buNone/>
              <a:defRPr lang="en-US" sz="4800" kern="1200" cap="all" baseline="0" dirty="0" smtClean="0">
                <a:solidFill>
                  <a:schemeClr val="tx2"/>
                </a:solidFill>
                <a:latin typeface="+mj-lt"/>
                <a:ea typeface="+mj-ea"/>
                <a:cs typeface="+mj-cs"/>
              </a:defRPr>
            </a:lvl2pPr>
            <a:lvl3pPr marL="0" indent="0" algn="ctr" defTabSz="914411" rtl="0" eaLnBrk="1" latinLnBrk="0" hangingPunct="1">
              <a:lnSpc>
                <a:spcPct val="89000"/>
              </a:lnSpc>
              <a:spcBef>
                <a:spcPct val="0"/>
              </a:spcBef>
              <a:buNone/>
              <a:defRPr lang="en-US" sz="4800" kern="1200" cap="all" baseline="0" dirty="0" smtClean="0">
                <a:solidFill>
                  <a:schemeClr val="tx2"/>
                </a:solidFill>
                <a:latin typeface="+mj-lt"/>
                <a:ea typeface="+mj-ea"/>
                <a:cs typeface="+mj-cs"/>
              </a:defRPr>
            </a:lvl3pPr>
            <a:lvl4pPr marL="0" indent="0" algn="ctr" defTabSz="914411" rtl="0" eaLnBrk="1" latinLnBrk="0" hangingPunct="1">
              <a:lnSpc>
                <a:spcPct val="89000"/>
              </a:lnSpc>
              <a:spcBef>
                <a:spcPct val="0"/>
              </a:spcBef>
              <a:buNone/>
              <a:defRPr lang="en-US" sz="4800" kern="1200" cap="all" baseline="0" dirty="0" smtClean="0">
                <a:solidFill>
                  <a:schemeClr val="tx2"/>
                </a:solidFill>
                <a:latin typeface="+mj-lt"/>
                <a:ea typeface="+mj-ea"/>
                <a:cs typeface="+mj-cs"/>
              </a:defRPr>
            </a:lvl4pPr>
            <a:lvl5pPr marL="1901976" indent="0">
              <a:buNone/>
              <a:defRPr/>
            </a:lvl5pPr>
          </a:lstStyle>
          <a:p>
            <a:pPr lvl="0"/>
            <a:r>
              <a:rPr lang="en-US" dirty="0"/>
              <a:t>Click to Edit Master text style</a:t>
            </a:r>
          </a:p>
        </p:txBody>
      </p:sp>
      <p:sp>
        <p:nvSpPr>
          <p:cNvPr id="22" name="Text Placeholder 21">
            <a:extLst>
              <a:ext uri="{FF2B5EF4-FFF2-40B4-BE49-F238E27FC236}">
                <a16:creationId xmlns:a16="http://schemas.microsoft.com/office/drawing/2014/main" id="{B6E90D7C-7FFD-4364-9E5A-2F99810320C3}"/>
              </a:ext>
            </a:extLst>
          </p:cNvPr>
          <p:cNvSpPr>
            <a:spLocks noGrp="1"/>
          </p:cNvSpPr>
          <p:nvPr>
            <p:ph type="body" sz="quarter" idx="15" hasCustomPrompt="1"/>
          </p:nvPr>
        </p:nvSpPr>
        <p:spPr>
          <a:xfrm>
            <a:off x="1904008" y="3526394"/>
            <a:ext cx="8372475" cy="1293050"/>
          </a:xfrm>
        </p:spPr>
        <p:txBody>
          <a:bodyPr>
            <a:noAutofit/>
          </a:bodyPr>
          <a:lstStyle>
            <a:lvl1pPr marL="0" indent="0" algn="ctr" defTabSz="914411" rtl="0" eaLnBrk="1" latinLnBrk="0" hangingPunct="1">
              <a:lnSpc>
                <a:spcPct val="89000"/>
              </a:lnSpc>
              <a:spcBef>
                <a:spcPct val="0"/>
              </a:spcBef>
              <a:buNone/>
              <a:defRPr lang="en-US" sz="4400" kern="1200" cap="none" baseline="0" dirty="0" smtClean="0">
                <a:solidFill>
                  <a:srgbClr val="9FAEE5"/>
                </a:solidFill>
                <a:latin typeface="+mj-lt"/>
                <a:ea typeface="+mj-ea"/>
                <a:cs typeface="+mj-cs"/>
              </a:defRPr>
            </a:lvl1pPr>
            <a:lvl2pPr marL="0" indent="0" algn="ctr" defTabSz="914411" rtl="0" eaLnBrk="1" latinLnBrk="0" hangingPunct="1">
              <a:lnSpc>
                <a:spcPct val="89000"/>
              </a:lnSpc>
              <a:spcBef>
                <a:spcPct val="0"/>
              </a:spcBef>
              <a:buNone/>
              <a:defRPr lang="en-US" sz="4800" kern="1200" cap="all" baseline="0" dirty="0" smtClean="0">
                <a:solidFill>
                  <a:schemeClr val="tx1">
                    <a:lumMod val="50000"/>
                    <a:lumOff val="50000"/>
                  </a:schemeClr>
                </a:solidFill>
                <a:latin typeface="+mj-lt"/>
                <a:ea typeface="+mj-ea"/>
                <a:cs typeface="+mj-cs"/>
              </a:defRPr>
            </a:lvl2pPr>
            <a:lvl3pPr marL="0" indent="0" algn="ctr" defTabSz="914411" rtl="0" eaLnBrk="1" latinLnBrk="0" hangingPunct="1">
              <a:lnSpc>
                <a:spcPct val="89000"/>
              </a:lnSpc>
              <a:spcBef>
                <a:spcPct val="0"/>
              </a:spcBef>
              <a:buNone/>
              <a:defRPr lang="en-US" sz="4800" kern="1200" cap="all" baseline="0" dirty="0" smtClean="0">
                <a:solidFill>
                  <a:schemeClr val="tx1">
                    <a:lumMod val="50000"/>
                    <a:lumOff val="50000"/>
                  </a:schemeClr>
                </a:solidFill>
                <a:latin typeface="+mj-lt"/>
                <a:ea typeface="+mj-ea"/>
                <a:cs typeface="+mj-cs"/>
              </a:defRPr>
            </a:lvl3pPr>
            <a:lvl4pPr marL="0" indent="0" algn="ctr" defTabSz="914411" rtl="0" eaLnBrk="1" latinLnBrk="0" hangingPunct="1">
              <a:lnSpc>
                <a:spcPct val="89000"/>
              </a:lnSpc>
              <a:spcBef>
                <a:spcPct val="0"/>
              </a:spcBef>
              <a:buNone/>
              <a:defRPr lang="en-US" sz="4800" kern="1200" cap="all" baseline="0" dirty="0" smtClean="0">
                <a:solidFill>
                  <a:schemeClr val="tx1">
                    <a:lumMod val="50000"/>
                    <a:lumOff val="50000"/>
                  </a:schemeClr>
                </a:solidFill>
                <a:latin typeface="+mj-lt"/>
                <a:ea typeface="+mj-ea"/>
                <a:cs typeface="+mj-cs"/>
              </a:defRPr>
            </a:lvl4pPr>
            <a:lvl5pPr marL="0" indent="0" algn="ctr" defTabSz="914411" rtl="0" eaLnBrk="1" latinLnBrk="0" hangingPunct="1">
              <a:lnSpc>
                <a:spcPct val="89000"/>
              </a:lnSpc>
              <a:spcBef>
                <a:spcPct val="0"/>
              </a:spcBef>
              <a:buNone/>
              <a:defRPr lang="fr-LU" sz="4800" kern="1200" cap="all" baseline="0" dirty="0">
                <a:solidFill>
                  <a:schemeClr val="tx1">
                    <a:lumMod val="50000"/>
                    <a:lumOff val="50000"/>
                  </a:schemeClr>
                </a:solidFill>
                <a:latin typeface="+mj-lt"/>
                <a:ea typeface="+mj-ea"/>
                <a:cs typeface="+mj-cs"/>
              </a:defRPr>
            </a:lvl5pPr>
          </a:lstStyle>
          <a:p>
            <a:pPr lvl="0"/>
            <a:r>
              <a:rPr lang="en-US" dirty="0"/>
              <a:t>Title in second </a:t>
            </a:r>
          </a:p>
          <a:p>
            <a:pPr lvl="0"/>
            <a:r>
              <a:rPr lang="en-US" dirty="0"/>
              <a:t>language</a:t>
            </a:r>
          </a:p>
        </p:txBody>
      </p:sp>
      <p:sp>
        <p:nvSpPr>
          <p:cNvPr id="2" name="Date Placeholder 1"/>
          <p:cNvSpPr>
            <a:spLocks noGrp="1"/>
          </p:cNvSpPr>
          <p:nvPr>
            <p:ph type="dt" sz="half" idx="16"/>
          </p:nvPr>
        </p:nvSpPr>
        <p:spPr/>
        <p:txBody>
          <a:bodyPr/>
          <a:lstStyle/>
          <a:p>
            <a:fld id="{D61A6070-893D-4233-A3EE-B02DD35F22AC}" type="datetimeFigureOut">
              <a:rPr lang="en-US" smtClean="0"/>
              <a:t>10/16/2023</a:t>
            </a:fld>
            <a:endParaRPr lang="en-US"/>
          </a:p>
        </p:txBody>
      </p:sp>
      <p:sp>
        <p:nvSpPr>
          <p:cNvPr id="8" name="Footer Placeholder 7"/>
          <p:cNvSpPr>
            <a:spLocks noGrp="1"/>
          </p:cNvSpPr>
          <p:nvPr>
            <p:ph type="ftr" sz="quarter" idx="17"/>
          </p:nvPr>
        </p:nvSpPr>
        <p:spPr/>
        <p:txBody>
          <a:bodyPr/>
          <a:lstStyle/>
          <a:p>
            <a:endParaRPr lang="en-US"/>
          </a:p>
        </p:txBody>
      </p:sp>
      <p:sp>
        <p:nvSpPr>
          <p:cNvPr id="9" name="Slide Number Placeholder 8"/>
          <p:cNvSpPr>
            <a:spLocks noGrp="1"/>
          </p:cNvSpPr>
          <p:nvPr>
            <p:ph type="sldNum" sz="quarter" idx="18"/>
          </p:nvPr>
        </p:nvSpPr>
        <p:spPr/>
        <p:txBody>
          <a:bodyPr/>
          <a:lstStyle/>
          <a:p>
            <a:fld id="{FB6E932D-A1EC-4C4C-82DB-B82849397796}" type="slidenum">
              <a:rPr lang="en-US" smtClean="0"/>
              <a:t>‹N°›</a:t>
            </a:fld>
            <a:endParaRPr lang="en-US"/>
          </a:p>
        </p:txBody>
      </p:sp>
      <p:pic>
        <p:nvPicPr>
          <p:cNvPr id="4" name="Picture 3"/>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752857" y="5436003"/>
            <a:ext cx="2694233" cy="933361"/>
          </a:xfrm>
          <a:prstGeom prst="rect">
            <a:avLst/>
          </a:prstGeom>
        </p:spPr>
      </p:pic>
      <p:sp>
        <p:nvSpPr>
          <p:cNvPr id="13" name="Freeform 12" title="Crop Mark"/>
          <p:cNvSpPr/>
          <p:nvPr/>
        </p:nvSpPr>
        <p:spPr bwMode="auto">
          <a:xfrm flipH="1" flipV="1">
            <a:off x="752860" y="853868"/>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extLst>
      <p:ext uri="{BB962C8B-B14F-4D97-AF65-F5344CB8AC3E}">
        <p14:creationId xmlns:p14="http://schemas.microsoft.com/office/powerpoint/2010/main" val="338421497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rgbClr val="00194D"/>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5026" y="1301361"/>
            <a:ext cx="9612971" cy="1699534"/>
          </a:xfrm>
        </p:spPr>
        <p:txBody>
          <a:bodyPr anchor="b">
            <a:normAutofit/>
          </a:bodyPr>
          <a:lstStyle>
            <a:lvl1pPr algn="ctr">
              <a:defRPr sz="5401"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72455" y="3011245"/>
            <a:ext cx="9612971" cy="596741"/>
          </a:xfrm>
        </p:spPr>
        <p:txBody>
          <a:bodyPr/>
          <a:lstStyle>
            <a:lvl1pPr marL="0" indent="0" algn="ctr">
              <a:lnSpc>
                <a:spcPct val="112000"/>
              </a:lnSpc>
              <a:spcBef>
                <a:spcPts val="0"/>
              </a:spcBef>
              <a:spcAft>
                <a:spcPts val="0"/>
              </a:spcAft>
              <a:buNone/>
              <a:defRPr sz="2400">
                <a:solidFill>
                  <a:schemeClr val="tx2"/>
                </a:solidFill>
              </a:defRPr>
            </a:lvl1pPr>
            <a:lvl2pPr marL="457206" indent="0">
              <a:buNone/>
              <a:defRPr sz="2000">
                <a:solidFill>
                  <a:schemeClr val="tx1">
                    <a:tint val="75000"/>
                  </a:schemeClr>
                </a:solidFill>
              </a:defRPr>
            </a:lvl2pPr>
            <a:lvl3pPr marL="914411" indent="0">
              <a:buNone/>
              <a:defRPr sz="1801">
                <a:solidFill>
                  <a:schemeClr val="tx1">
                    <a:tint val="75000"/>
                  </a:schemeClr>
                </a:solidFill>
              </a:defRPr>
            </a:lvl3pPr>
            <a:lvl4pPr marL="1371617" indent="0">
              <a:buNone/>
              <a:defRPr sz="1600">
                <a:solidFill>
                  <a:schemeClr val="tx1">
                    <a:tint val="75000"/>
                  </a:schemeClr>
                </a:solidFill>
              </a:defRPr>
            </a:lvl4pPr>
            <a:lvl5pPr marL="1828823" indent="0">
              <a:buNone/>
              <a:defRPr sz="1600">
                <a:solidFill>
                  <a:schemeClr val="tx1">
                    <a:tint val="75000"/>
                  </a:schemeClr>
                </a:solidFill>
              </a:defRPr>
            </a:lvl5pPr>
            <a:lvl6pPr marL="2286029" indent="0">
              <a:buNone/>
              <a:defRPr sz="1600">
                <a:solidFill>
                  <a:schemeClr val="tx1">
                    <a:tint val="75000"/>
                  </a:schemeClr>
                </a:solidFill>
              </a:defRPr>
            </a:lvl6pPr>
            <a:lvl7pPr marL="2743234" indent="0">
              <a:buNone/>
              <a:defRPr sz="1600">
                <a:solidFill>
                  <a:schemeClr val="tx1">
                    <a:tint val="75000"/>
                  </a:schemeClr>
                </a:solidFill>
              </a:defRPr>
            </a:lvl7pPr>
            <a:lvl8pPr marL="3200440" indent="0">
              <a:buNone/>
              <a:defRPr sz="1600">
                <a:solidFill>
                  <a:schemeClr val="tx1">
                    <a:tint val="75000"/>
                  </a:schemeClr>
                </a:solidFill>
              </a:defRPr>
            </a:lvl8pPr>
            <a:lvl9pPr marL="3657646"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9" y="6453386"/>
            <a:ext cx="1622409" cy="404614"/>
          </a:xfrm>
        </p:spPr>
        <p:txBody>
          <a:bodyPr/>
          <a:lstStyle>
            <a:lvl1pPr>
              <a:defRPr>
                <a:solidFill>
                  <a:schemeClr val="tx2"/>
                </a:solidFill>
              </a:defRPr>
            </a:lvl1pPr>
          </a:lstStyle>
          <a:p>
            <a:fld id="{D61A6070-893D-4233-A3EE-B02DD35F22AC}" type="datetimeFigureOut">
              <a:rPr lang="en-US" smtClean="0"/>
              <a:t>10/16/2023</a:t>
            </a:fld>
            <a:endParaRPr lang="en-US"/>
          </a:p>
        </p:txBody>
      </p:sp>
      <p:sp>
        <p:nvSpPr>
          <p:cNvPr id="5" name="Footer Placeholder 4"/>
          <p:cNvSpPr>
            <a:spLocks noGrp="1"/>
          </p:cNvSpPr>
          <p:nvPr>
            <p:ph type="ftr" sz="quarter" idx="11"/>
          </p:nvPr>
        </p:nvSpPr>
        <p:spPr>
          <a:xfrm>
            <a:off x="2584313" y="6453386"/>
            <a:ext cx="7023378"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2" y="6453386"/>
            <a:ext cx="1596292" cy="404614"/>
          </a:xfrm>
        </p:spPr>
        <p:txBody>
          <a:bodyPr/>
          <a:lstStyle>
            <a:lvl1pPr>
              <a:defRPr>
                <a:solidFill>
                  <a:schemeClr val="tx2"/>
                </a:solidFill>
              </a:defRPr>
            </a:lvl1pPr>
          </a:lstStyle>
          <a:p>
            <a:fld id="{FB6E932D-A1EC-4C4C-82DB-B82849397796}" type="slidenum">
              <a:rPr lang="en-US" smtClean="0"/>
              <a:t>‹N°›</a:t>
            </a:fld>
            <a:endParaRPr lang="en-US"/>
          </a:p>
        </p:txBody>
      </p:sp>
      <p:sp>
        <p:nvSpPr>
          <p:cNvPr id="7" name="Freeform 6" title="Crop Mark"/>
          <p:cNvSpPr/>
          <p:nvPr/>
        </p:nvSpPr>
        <p:spPr bwMode="auto">
          <a:xfrm>
            <a:off x="8151964"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
        <p:nvSpPr>
          <p:cNvPr id="9" name="Text Placeholder 8">
            <a:extLst>
              <a:ext uri="{FF2B5EF4-FFF2-40B4-BE49-F238E27FC236}">
                <a16:creationId xmlns:a16="http://schemas.microsoft.com/office/drawing/2014/main" id="{FE7B79BD-4EE9-443D-A731-B55DD339A35D}"/>
              </a:ext>
            </a:extLst>
          </p:cNvPr>
          <p:cNvSpPr>
            <a:spLocks noGrp="1"/>
          </p:cNvSpPr>
          <p:nvPr>
            <p:ph type="body" sz="quarter" idx="13" hasCustomPrompt="1"/>
          </p:nvPr>
        </p:nvSpPr>
        <p:spPr>
          <a:xfrm>
            <a:off x="773113" y="3623596"/>
            <a:ext cx="9612313" cy="1235075"/>
          </a:xfrm>
        </p:spPr>
        <p:txBody>
          <a:bodyPr>
            <a:normAutofit/>
          </a:bodyPr>
          <a:lstStyle>
            <a:lvl1pPr marL="0" indent="0" algn="ctr" defTabSz="914411" rtl="0" eaLnBrk="1" latinLnBrk="0" hangingPunct="1">
              <a:lnSpc>
                <a:spcPct val="89000"/>
              </a:lnSpc>
              <a:spcBef>
                <a:spcPct val="0"/>
              </a:spcBef>
              <a:buNone/>
              <a:defRPr lang="en-US" sz="5401" kern="1200" cap="all" baseline="0" dirty="0" smtClean="0">
                <a:solidFill>
                  <a:schemeClr val="tx1">
                    <a:lumMod val="65000"/>
                  </a:schemeClr>
                </a:solidFill>
                <a:latin typeface="+mj-lt"/>
                <a:ea typeface="+mj-ea"/>
                <a:cs typeface="+mj-cs"/>
              </a:defRPr>
            </a:lvl1pPr>
            <a:lvl2pPr marL="530359" indent="0" algn="r" defTabSz="914411" rtl="0" eaLnBrk="1" latinLnBrk="0" hangingPunct="1">
              <a:lnSpc>
                <a:spcPct val="89000"/>
              </a:lnSpc>
              <a:spcBef>
                <a:spcPct val="0"/>
              </a:spcBef>
              <a:buNone/>
              <a:defRPr lang="en-US" sz="7200" kern="1200" cap="all" baseline="0" dirty="0" smtClean="0">
                <a:solidFill>
                  <a:schemeClr val="tx2"/>
                </a:solidFill>
                <a:latin typeface="+mj-lt"/>
                <a:ea typeface="+mj-ea"/>
                <a:cs typeface="+mj-cs"/>
              </a:defRPr>
            </a:lvl2pPr>
            <a:lvl3pPr marL="987564" indent="0" algn="r" defTabSz="914411" rtl="0" eaLnBrk="1" latinLnBrk="0" hangingPunct="1">
              <a:lnSpc>
                <a:spcPct val="89000"/>
              </a:lnSpc>
              <a:spcBef>
                <a:spcPct val="0"/>
              </a:spcBef>
              <a:buNone/>
              <a:defRPr lang="en-US" sz="7200" kern="1200" cap="all" baseline="0" dirty="0" smtClean="0">
                <a:solidFill>
                  <a:schemeClr val="tx2"/>
                </a:solidFill>
                <a:latin typeface="+mj-lt"/>
                <a:ea typeface="+mj-ea"/>
                <a:cs typeface="+mj-cs"/>
              </a:defRPr>
            </a:lvl3pPr>
            <a:lvl4pPr marL="1444770" indent="0" algn="r" defTabSz="914411" rtl="0" eaLnBrk="1" latinLnBrk="0" hangingPunct="1">
              <a:lnSpc>
                <a:spcPct val="89000"/>
              </a:lnSpc>
              <a:spcBef>
                <a:spcPct val="0"/>
              </a:spcBef>
              <a:buNone/>
              <a:defRPr lang="en-US" sz="7200" kern="1200" cap="all" baseline="0" dirty="0" smtClean="0">
                <a:solidFill>
                  <a:schemeClr val="tx2"/>
                </a:solidFill>
                <a:latin typeface="+mj-lt"/>
                <a:ea typeface="+mj-ea"/>
                <a:cs typeface="+mj-cs"/>
              </a:defRPr>
            </a:lvl4pPr>
            <a:lvl5pPr marL="1901976" indent="0" algn="r" defTabSz="914411" rtl="0" eaLnBrk="1" latinLnBrk="0" hangingPunct="1">
              <a:lnSpc>
                <a:spcPct val="89000"/>
              </a:lnSpc>
              <a:spcBef>
                <a:spcPct val="0"/>
              </a:spcBef>
              <a:buNone/>
              <a:defRPr lang="fr-LU" sz="7200" kern="1200" cap="all" baseline="0" dirty="0">
                <a:solidFill>
                  <a:schemeClr val="tx2"/>
                </a:solidFill>
                <a:latin typeface="+mj-lt"/>
                <a:ea typeface="+mj-ea"/>
                <a:cs typeface="+mj-cs"/>
              </a:defRPr>
            </a:lvl5pPr>
          </a:lstStyle>
          <a:p>
            <a:pPr lvl="0"/>
            <a:r>
              <a:rPr lang="en-US" dirty="0"/>
              <a:t>Second language</a:t>
            </a:r>
            <a:endParaRPr lang="fr-LU" dirty="0"/>
          </a:p>
        </p:txBody>
      </p:sp>
      <p:sp>
        <p:nvSpPr>
          <p:cNvPr id="11" name="Text Placeholder 10">
            <a:extLst>
              <a:ext uri="{FF2B5EF4-FFF2-40B4-BE49-F238E27FC236}">
                <a16:creationId xmlns:a16="http://schemas.microsoft.com/office/drawing/2014/main" id="{69B79A86-4245-4DBD-996E-6C5CA4E8CF65}"/>
              </a:ext>
            </a:extLst>
          </p:cNvPr>
          <p:cNvSpPr>
            <a:spLocks noGrp="1"/>
          </p:cNvSpPr>
          <p:nvPr>
            <p:ph type="body" sz="quarter" idx="14" hasCustomPrompt="1"/>
          </p:nvPr>
        </p:nvSpPr>
        <p:spPr>
          <a:xfrm>
            <a:off x="772455" y="4872039"/>
            <a:ext cx="9612971" cy="555625"/>
          </a:xfrm>
        </p:spPr>
        <p:txBody>
          <a:bodyPr numCol="1">
            <a:normAutofit/>
          </a:bodyPr>
          <a:lstStyle>
            <a:lvl1pPr marL="0" indent="0" algn="l">
              <a:buNone/>
              <a:defRPr lang="fr-LU" sz="2400" kern="1200" baseline="0" dirty="0">
                <a:solidFill>
                  <a:schemeClr val="tx1">
                    <a:lumMod val="65000"/>
                  </a:schemeClr>
                </a:solidFill>
                <a:latin typeface="+mn-lt"/>
                <a:ea typeface="+mn-ea"/>
                <a:cs typeface="+mn-cs"/>
              </a:defRPr>
            </a:lvl1pPr>
            <a:lvl2pPr marL="530359" indent="0">
              <a:buNone/>
              <a:defRPr/>
            </a:lvl2pPr>
            <a:lvl3pPr marL="987564" indent="0">
              <a:buNone/>
              <a:defRPr/>
            </a:lvl3pPr>
            <a:lvl4pPr marL="1444770" indent="0">
              <a:buNone/>
              <a:defRPr/>
            </a:lvl4pPr>
            <a:lvl5pPr marL="1901976" indent="0">
              <a:buNone/>
              <a:defRPr/>
            </a:lvl5pPr>
          </a:lstStyle>
          <a:p>
            <a:pPr marL="0" lvl="0" indent="0" algn="ctr" defTabSz="914411" rtl="0" eaLnBrk="1" latinLnBrk="0" hangingPunct="1">
              <a:lnSpc>
                <a:spcPct val="112000"/>
              </a:lnSpc>
              <a:spcBef>
                <a:spcPts val="0"/>
              </a:spcBef>
              <a:spcAft>
                <a:spcPts val="0"/>
              </a:spcAft>
              <a:buFont typeface="Franklin Gothic Book" panose="020B0503020102020204" pitchFamily="34" charset="0"/>
              <a:buNone/>
            </a:pPr>
            <a:r>
              <a:rPr lang="en-US" dirty="0"/>
              <a:t>Second language</a:t>
            </a:r>
            <a:endParaRPr lang="fr-LU" dirty="0"/>
          </a:p>
        </p:txBody>
      </p:sp>
    </p:spTree>
    <p:extLst>
      <p:ext uri="{BB962C8B-B14F-4D97-AF65-F5344CB8AC3E}">
        <p14:creationId xmlns:p14="http://schemas.microsoft.com/office/powerpoint/2010/main" val="3115246445"/>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_Section Header">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5026" y="1301361"/>
            <a:ext cx="9612971" cy="1699534"/>
          </a:xfrm>
        </p:spPr>
        <p:txBody>
          <a:bodyPr anchor="b">
            <a:normAutofit/>
          </a:bodyPr>
          <a:lstStyle>
            <a:lvl1pPr algn="ctr">
              <a:defRPr sz="5401" cap="all" baseline="0">
                <a:solidFill>
                  <a:schemeClr val="bg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72455" y="3011245"/>
            <a:ext cx="9612971" cy="596741"/>
          </a:xfrm>
        </p:spPr>
        <p:txBody>
          <a:bodyPr/>
          <a:lstStyle>
            <a:lvl1pPr marL="0" indent="0" algn="ctr">
              <a:lnSpc>
                <a:spcPct val="112000"/>
              </a:lnSpc>
              <a:spcBef>
                <a:spcPts val="0"/>
              </a:spcBef>
              <a:spcAft>
                <a:spcPts val="0"/>
              </a:spcAft>
              <a:buNone/>
              <a:defRPr sz="2400">
                <a:solidFill>
                  <a:schemeClr val="bg2"/>
                </a:solidFill>
              </a:defRPr>
            </a:lvl1pPr>
            <a:lvl2pPr marL="457206" indent="0">
              <a:buNone/>
              <a:defRPr sz="2000">
                <a:solidFill>
                  <a:schemeClr val="tx1">
                    <a:tint val="75000"/>
                  </a:schemeClr>
                </a:solidFill>
              </a:defRPr>
            </a:lvl2pPr>
            <a:lvl3pPr marL="914411" indent="0">
              <a:buNone/>
              <a:defRPr sz="1801">
                <a:solidFill>
                  <a:schemeClr val="tx1">
                    <a:tint val="75000"/>
                  </a:schemeClr>
                </a:solidFill>
              </a:defRPr>
            </a:lvl3pPr>
            <a:lvl4pPr marL="1371617" indent="0">
              <a:buNone/>
              <a:defRPr sz="1600">
                <a:solidFill>
                  <a:schemeClr val="tx1">
                    <a:tint val="75000"/>
                  </a:schemeClr>
                </a:solidFill>
              </a:defRPr>
            </a:lvl4pPr>
            <a:lvl5pPr marL="1828823" indent="0">
              <a:buNone/>
              <a:defRPr sz="1600">
                <a:solidFill>
                  <a:schemeClr val="tx1">
                    <a:tint val="75000"/>
                  </a:schemeClr>
                </a:solidFill>
              </a:defRPr>
            </a:lvl5pPr>
            <a:lvl6pPr marL="2286029" indent="0">
              <a:buNone/>
              <a:defRPr sz="1600">
                <a:solidFill>
                  <a:schemeClr val="tx1">
                    <a:tint val="75000"/>
                  </a:schemeClr>
                </a:solidFill>
              </a:defRPr>
            </a:lvl6pPr>
            <a:lvl7pPr marL="2743234" indent="0">
              <a:buNone/>
              <a:defRPr sz="1600">
                <a:solidFill>
                  <a:schemeClr val="tx1">
                    <a:tint val="75000"/>
                  </a:schemeClr>
                </a:solidFill>
              </a:defRPr>
            </a:lvl7pPr>
            <a:lvl8pPr marL="3200440" indent="0">
              <a:buNone/>
              <a:defRPr sz="1600">
                <a:solidFill>
                  <a:schemeClr val="tx1">
                    <a:tint val="75000"/>
                  </a:schemeClr>
                </a:solidFill>
              </a:defRPr>
            </a:lvl8pPr>
            <a:lvl9pPr marL="3657646"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9" y="6453386"/>
            <a:ext cx="1622409" cy="404614"/>
          </a:xfrm>
        </p:spPr>
        <p:txBody>
          <a:bodyPr/>
          <a:lstStyle>
            <a:lvl1pPr>
              <a:defRPr>
                <a:solidFill>
                  <a:schemeClr val="tx2"/>
                </a:solidFill>
              </a:defRPr>
            </a:lvl1pPr>
          </a:lstStyle>
          <a:p>
            <a:fld id="{D61A6070-893D-4233-A3EE-B02DD35F22AC}" type="datetimeFigureOut">
              <a:rPr lang="en-US" smtClean="0"/>
              <a:t>10/16/2023</a:t>
            </a:fld>
            <a:endParaRPr lang="en-US"/>
          </a:p>
        </p:txBody>
      </p:sp>
      <p:sp>
        <p:nvSpPr>
          <p:cNvPr id="5" name="Footer Placeholder 4"/>
          <p:cNvSpPr>
            <a:spLocks noGrp="1"/>
          </p:cNvSpPr>
          <p:nvPr>
            <p:ph type="ftr" sz="quarter" idx="11"/>
          </p:nvPr>
        </p:nvSpPr>
        <p:spPr>
          <a:xfrm>
            <a:off x="2584313" y="6453386"/>
            <a:ext cx="7023378"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2" y="6453386"/>
            <a:ext cx="1596292" cy="404614"/>
          </a:xfrm>
        </p:spPr>
        <p:txBody>
          <a:bodyPr/>
          <a:lstStyle>
            <a:lvl1pPr>
              <a:defRPr>
                <a:solidFill>
                  <a:schemeClr val="tx2"/>
                </a:solidFill>
              </a:defRPr>
            </a:lvl1pPr>
          </a:lstStyle>
          <a:p>
            <a:fld id="{FB6E932D-A1EC-4C4C-82DB-B82849397796}" type="slidenum">
              <a:rPr lang="en-US" smtClean="0"/>
              <a:t>‹N°›</a:t>
            </a:fld>
            <a:endParaRPr lang="en-US"/>
          </a:p>
        </p:txBody>
      </p:sp>
      <p:sp>
        <p:nvSpPr>
          <p:cNvPr id="7" name="Freeform 6" title="Crop Mark"/>
          <p:cNvSpPr/>
          <p:nvPr/>
        </p:nvSpPr>
        <p:spPr bwMode="auto">
          <a:xfrm>
            <a:off x="8151964"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
        <p:nvSpPr>
          <p:cNvPr id="9" name="Text Placeholder 8">
            <a:extLst>
              <a:ext uri="{FF2B5EF4-FFF2-40B4-BE49-F238E27FC236}">
                <a16:creationId xmlns:a16="http://schemas.microsoft.com/office/drawing/2014/main" id="{FE7B79BD-4EE9-443D-A731-B55DD339A35D}"/>
              </a:ext>
            </a:extLst>
          </p:cNvPr>
          <p:cNvSpPr>
            <a:spLocks noGrp="1"/>
          </p:cNvSpPr>
          <p:nvPr>
            <p:ph type="body" sz="quarter" idx="13" hasCustomPrompt="1"/>
          </p:nvPr>
        </p:nvSpPr>
        <p:spPr>
          <a:xfrm>
            <a:off x="773113" y="3623596"/>
            <a:ext cx="9612313" cy="1235075"/>
          </a:xfrm>
        </p:spPr>
        <p:txBody>
          <a:bodyPr>
            <a:normAutofit/>
          </a:bodyPr>
          <a:lstStyle>
            <a:lvl1pPr marL="0" indent="0" algn="ctr" defTabSz="914411" rtl="0" eaLnBrk="1" latinLnBrk="0" hangingPunct="1">
              <a:lnSpc>
                <a:spcPct val="89000"/>
              </a:lnSpc>
              <a:spcBef>
                <a:spcPct val="0"/>
              </a:spcBef>
              <a:buNone/>
              <a:defRPr lang="en-US" sz="5401" kern="1200" cap="all" baseline="0" dirty="0" smtClean="0">
                <a:solidFill>
                  <a:srgbClr val="9FAEE5"/>
                </a:solidFill>
                <a:latin typeface="+mj-lt"/>
                <a:ea typeface="+mj-ea"/>
                <a:cs typeface="+mj-cs"/>
              </a:defRPr>
            </a:lvl1pPr>
            <a:lvl2pPr marL="530359" indent="0" algn="r" defTabSz="914411" rtl="0" eaLnBrk="1" latinLnBrk="0" hangingPunct="1">
              <a:lnSpc>
                <a:spcPct val="89000"/>
              </a:lnSpc>
              <a:spcBef>
                <a:spcPct val="0"/>
              </a:spcBef>
              <a:buNone/>
              <a:defRPr lang="en-US" sz="7200" kern="1200" cap="all" baseline="0" dirty="0" smtClean="0">
                <a:solidFill>
                  <a:schemeClr val="tx2"/>
                </a:solidFill>
                <a:latin typeface="+mj-lt"/>
                <a:ea typeface="+mj-ea"/>
                <a:cs typeface="+mj-cs"/>
              </a:defRPr>
            </a:lvl2pPr>
            <a:lvl3pPr marL="987564" indent="0" algn="r" defTabSz="914411" rtl="0" eaLnBrk="1" latinLnBrk="0" hangingPunct="1">
              <a:lnSpc>
                <a:spcPct val="89000"/>
              </a:lnSpc>
              <a:spcBef>
                <a:spcPct val="0"/>
              </a:spcBef>
              <a:buNone/>
              <a:defRPr lang="en-US" sz="7200" kern="1200" cap="all" baseline="0" dirty="0" smtClean="0">
                <a:solidFill>
                  <a:schemeClr val="tx2"/>
                </a:solidFill>
                <a:latin typeface="+mj-lt"/>
                <a:ea typeface="+mj-ea"/>
                <a:cs typeface="+mj-cs"/>
              </a:defRPr>
            </a:lvl3pPr>
            <a:lvl4pPr marL="1444770" indent="0" algn="r" defTabSz="914411" rtl="0" eaLnBrk="1" latinLnBrk="0" hangingPunct="1">
              <a:lnSpc>
                <a:spcPct val="89000"/>
              </a:lnSpc>
              <a:spcBef>
                <a:spcPct val="0"/>
              </a:spcBef>
              <a:buNone/>
              <a:defRPr lang="en-US" sz="7200" kern="1200" cap="all" baseline="0" dirty="0" smtClean="0">
                <a:solidFill>
                  <a:schemeClr val="tx2"/>
                </a:solidFill>
                <a:latin typeface="+mj-lt"/>
                <a:ea typeface="+mj-ea"/>
                <a:cs typeface="+mj-cs"/>
              </a:defRPr>
            </a:lvl4pPr>
            <a:lvl5pPr marL="1901976" indent="0" algn="r" defTabSz="914411" rtl="0" eaLnBrk="1" latinLnBrk="0" hangingPunct="1">
              <a:lnSpc>
                <a:spcPct val="89000"/>
              </a:lnSpc>
              <a:spcBef>
                <a:spcPct val="0"/>
              </a:spcBef>
              <a:buNone/>
              <a:defRPr lang="fr-LU" sz="7200" kern="1200" cap="all" baseline="0" dirty="0">
                <a:solidFill>
                  <a:schemeClr val="tx2"/>
                </a:solidFill>
                <a:latin typeface="+mj-lt"/>
                <a:ea typeface="+mj-ea"/>
                <a:cs typeface="+mj-cs"/>
              </a:defRPr>
            </a:lvl5pPr>
          </a:lstStyle>
          <a:p>
            <a:pPr lvl="0"/>
            <a:r>
              <a:rPr lang="en-US" dirty="0"/>
              <a:t>Second language</a:t>
            </a:r>
            <a:endParaRPr lang="fr-LU" dirty="0"/>
          </a:p>
        </p:txBody>
      </p:sp>
      <p:sp>
        <p:nvSpPr>
          <p:cNvPr id="11" name="Text Placeholder 10">
            <a:extLst>
              <a:ext uri="{FF2B5EF4-FFF2-40B4-BE49-F238E27FC236}">
                <a16:creationId xmlns:a16="http://schemas.microsoft.com/office/drawing/2014/main" id="{69B79A86-4245-4DBD-996E-6C5CA4E8CF65}"/>
              </a:ext>
            </a:extLst>
          </p:cNvPr>
          <p:cNvSpPr>
            <a:spLocks noGrp="1"/>
          </p:cNvSpPr>
          <p:nvPr>
            <p:ph type="body" sz="quarter" idx="14" hasCustomPrompt="1"/>
          </p:nvPr>
        </p:nvSpPr>
        <p:spPr>
          <a:xfrm>
            <a:off x="772455" y="4872039"/>
            <a:ext cx="9612971" cy="555625"/>
          </a:xfrm>
        </p:spPr>
        <p:txBody>
          <a:bodyPr numCol="1">
            <a:normAutofit/>
          </a:bodyPr>
          <a:lstStyle>
            <a:lvl1pPr marL="0" indent="0" algn="l">
              <a:buNone/>
              <a:defRPr lang="fr-LU" sz="2400" kern="1200" baseline="0" dirty="0">
                <a:solidFill>
                  <a:srgbClr val="9FAEE5"/>
                </a:solidFill>
                <a:latin typeface="+mn-lt"/>
                <a:ea typeface="+mn-ea"/>
                <a:cs typeface="+mn-cs"/>
              </a:defRPr>
            </a:lvl1pPr>
            <a:lvl2pPr marL="530359" indent="0">
              <a:buNone/>
              <a:defRPr/>
            </a:lvl2pPr>
            <a:lvl3pPr marL="987564" indent="0">
              <a:buNone/>
              <a:defRPr/>
            </a:lvl3pPr>
            <a:lvl4pPr marL="1444770" indent="0">
              <a:buNone/>
              <a:defRPr/>
            </a:lvl4pPr>
            <a:lvl5pPr marL="1901976" indent="0">
              <a:buNone/>
              <a:defRPr/>
            </a:lvl5pPr>
          </a:lstStyle>
          <a:p>
            <a:pPr marL="0" lvl="0" indent="0" algn="ctr" defTabSz="914411" rtl="0" eaLnBrk="1" latinLnBrk="0" hangingPunct="1">
              <a:lnSpc>
                <a:spcPct val="112000"/>
              </a:lnSpc>
              <a:spcBef>
                <a:spcPts val="0"/>
              </a:spcBef>
              <a:spcAft>
                <a:spcPts val="0"/>
              </a:spcAft>
              <a:buFont typeface="Franklin Gothic Book" panose="020B0503020102020204" pitchFamily="34" charset="0"/>
              <a:buNone/>
            </a:pPr>
            <a:r>
              <a:rPr lang="en-US" dirty="0"/>
              <a:t>Second language</a:t>
            </a:r>
            <a:endParaRPr lang="fr-LU" dirty="0"/>
          </a:p>
        </p:txBody>
      </p:sp>
    </p:spTree>
    <p:extLst>
      <p:ext uri="{BB962C8B-B14F-4D97-AF65-F5344CB8AC3E}">
        <p14:creationId xmlns:p14="http://schemas.microsoft.com/office/powerpoint/2010/main" val="863622887"/>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21294" y="685800"/>
            <a:ext cx="5352284" cy="1209034"/>
          </a:xfrm>
        </p:spPr>
        <p:txBody>
          <a:bodyPr anchor="ctr" anchorCtr="0">
            <a:normAutofit/>
          </a:bodyPr>
          <a:lstStyle>
            <a:lvl1pPr>
              <a:defRPr sz="3600">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21294" y="1968844"/>
            <a:ext cx="5352284" cy="3500465"/>
          </a:xfrm>
        </p:spPr>
        <p:txBody>
          <a:bodyPr/>
          <a:lstStyle>
            <a:lvl1pPr>
              <a:defRPr baseline="0">
                <a:solidFill>
                  <a:schemeClr val="tx2"/>
                </a:solidFill>
              </a:defRPr>
            </a:lvl1pPr>
            <a:lvl2pPr>
              <a:defRPr i="0" baseline="0">
                <a:solidFill>
                  <a:schemeClr val="tx2"/>
                </a:solidFill>
              </a:defRPr>
            </a:lvl2pPr>
            <a:lvl3pPr>
              <a:defRPr i="0" baseline="0">
                <a:solidFill>
                  <a:schemeClr val="tx2"/>
                </a:solidFill>
              </a:defRPr>
            </a:lvl3pPr>
            <a:lvl4pPr>
              <a:defRPr i="0" baseline="0">
                <a:solidFill>
                  <a:schemeClr val="tx2"/>
                </a:solidFill>
              </a:defRPr>
            </a:lvl4pPr>
            <a:lvl5pPr>
              <a:defRPr i="0"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21339" y="1968844"/>
            <a:ext cx="5460763" cy="3500465"/>
          </a:xfrm>
        </p:spPr>
        <p:txBody>
          <a:bodyPr/>
          <a:lstStyle>
            <a:lvl1pPr>
              <a:defRPr i="0">
                <a:solidFill>
                  <a:srgbClr val="9FAEE5"/>
                </a:solidFill>
              </a:defRPr>
            </a:lvl1pPr>
            <a:lvl2pPr>
              <a:defRPr i="0">
                <a:solidFill>
                  <a:srgbClr val="9FAEE5"/>
                </a:solidFill>
              </a:defRPr>
            </a:lvl2pPr>
            <a:lvl3pPr>
              <a:defRPr i="0">
                <a:solidFill>
                  <a:srgbClr val="9FAEE5"/>
                </a:solidFill>
              </a:defRPr>
            </a:lvl3pPr>
            <a:lvl4pPr>
              <a:defRPr i="0">
                <a:solidFill>
                  <a:srgbClr val="9FAEE5"/>
                </a:solidFill>
              </a:defRPr>
            </a:lvl4pPr>
            <a:lvl5pPr>
              <a:defRPr i="0">
                <a:solidFill>
                  <a:srgbClr val="9FAEE5"/>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15">
            <a:extLst>
              <a:ext uri="{FF2B5EF4-FFF2-40B4-BE49-F238E27FC236}">
                <a16:creationId xmlns:a16="http://schemas.microsoft.com/office/drawing/2014/main" id="{8D13DBF4-8184-4092-A5A7-0218BC99430C}"/>
              </a:ext>
            </a:extLst>
          </p:cNvPr>
          <p:cNvSpPr>
            <a:spLocks noGrp="1"/>
          </p:cNvSpPr>
          <p:nvPr>
            <p:ph type="body" sz="quarter" idx="13" hasCustomPrompt="1"/>
          </p:nvPr>
        </p:nvSpPr>
        <p:spPr>
          <a:xfrm>
            <a:off x="6221339" y="685802"/>
            <a:ext cx="5460763" cy="1209033"/>
          </a:xfrm>
        </p:spPr>
        <p:txBody>
          <a:bodyPr anchor="ctr" anchorCtr="0">
            <a:normAutofit/>
          </a:bodyPr>
          <a:lstStyle>
            <a:lvl1pPr marL="0" indent="0" algn="l" defTabSz="914411" rtl="0" eaLnBrk="1" latinLnBrk="0" hangingPunct="1">
              <a:lnSpc>
                <a:spcPct val="89000"/>
              </a:lnSpc>
              <a:spcBef>
                <a:spcPct val="0"/>
              </a:spcBef>
              <a:buNone/>
              <a:defRPr lang="fr-LU" sz="3600" i="0" kern="1200" baseline="0" dirty="0">
                <a:solidFill>
                  <a:srgbClr val="9FAEE5"/>
                </a:solidFill>
                <a:latin typeface="+mj-lt"/>
                <a:ea typeface="+mj-ea"/>
                <a:cs typeface="+mj-cs"/>
              </a:defRPr>
            </a:lvl1pPr>
          </a:lstStyle>
          <a:p>
            <a:pPr lvl="0"/>
            <a:r>
              <a:rPr lang="en-US" dirty="0"/>
              <a:t>Title in second language</a:t>
            </a:r>
            <a:endParaRPr lang="fr-LU" dirty="0"/>
          </a:p>
        </p:txBody>
      </p:sp>
      <p:sp>
        <p:nvSpPr>
          <p:cNvPr id="8" name="Date Placeholder 7">
            <a:extLst>
              <a:ext uri="{FF2B5EF4-FFF2-40B4-BE49-F238E27FC236}">
                <a16:creationId xmlns:a16="http://schemas.microsoft.com/office/drawing/2014/main" id="{BA608448-46FB-4DF7-909F-C10168412251}"/>
              </a:ext>
            </a:extLst>
          </p:cNvPr>
          <p:cNvSpPr>
            <a:spLocks noGrp="1"/>
          </p:cNvSpPr>
          <p:nvPr>
            <p:ph type="dt" sz="half" idx="14"/>
          </p:nvPr>
        </p:nvSpPr>
        <p:spPr/>
        <p:txBody>
          <a:bodyPr/>
          <a:lstStyle/>
          <a:p>
            <a:fld id="{D61A6070-893D-4233-A3EE-B02DD35F22AC}" type="datetimeFigureOut">
              <a:rPr lang="en-US" smtClean="0"/>
              <a:t>10/16/2023</a:t>
            </a:fld>
            <a:endParaRPr lang="en-US"/>
          </a:p>
        </p:txBody>
      </p:sp>
      <p:sp>
        <p:nvSpPr>
          <p:cNvPr id="9" name="Footer Placeholder 8">
            <a:extLst>
              <a:ext uri="{FF2B5EF4-FFF2-40B4-BE49-F238E27FC236}">
                <a16:creationId xmlns:a16="http://schemas.microsoft.com/office/drawing/2014/main" id="{BDEEC9A5-CDBC-4897-A2C4-4F6E1C49EAB6}"/>
              </a:ext>
            </a:extLst>
          </p:cNvPr>
          <p:cNvSpPr>
            <a:spLocks noGrp="1"/>
          </p:cNvSpPr>
          <p:nvPr>
            <p:ph type="ftr" sz="quarter" idx="15"/>
          </p:nvPr>
        </p:nvSpPr>
        <p:spPr/>
        <p:txBody>
          <a:bodyPr/>
          <a:lstStyle/>
          <a:p>
            <a:endParaRPr lang="en-US"/>
          </a:p>
        </p:txBody>
      </p:sp>
      <p:sp>
        <p:nvSpPr>
          <p:cNvPr id="11" name="Slide Number Placeholder 10">
            <a:extLst>
              <a:ext uri="{FF2B5EF4-FFF2-40B4-BE49-F238E27FC236}">
                <a16:creationId xmlns:a16="http://schemas.microsoft.com/office/drawing/2014/main" id="{7B92F74C-92E4-4705-9C1D-3849CF5355DC}"/>
              </a:ext>
            </a:extLst>
          </p:cNvPr>
          <p:cNvSpPr>
            <a:spLocks noGrp="1"/>
          </p:cNvSpPr>
          <p:nvPr>
            <p:ph type="sldNum" sz="quarter" idx="16"/>
          </p:nvPr>
        </p:nvSpPr>
        <p:spPr/>
        <p:txBody>
          <a:bodyPr/>
          <a:lstStyle/>
          <a:p>
            <a:fld id="{FB6E932D-A1EC-4C4C-82DB-B82849397796}" type="slidenum">
              <a:rPr lang="en-US" smtClean="0"/>
              <a:t>‹N°›</a:t>
            </a:fld>
            <a:endParaRPr lang="en-US"/>
          </a:p>
        </p:txBody>
      </p:sp>
    </p:spTree>
    <p:extLst>
      <p:ext uri="{BB962C8B-B14F-4D97-AF65-F5344CB8AC3E}">
        <p14:creationId xmlns:p14="http://schemas.microsoft.com/office/powerpoint/2010/main" val="1087686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ntent with Cap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33286" y="685801"/>
            <a:ext cx="4683095" cy="1367444"/>
          </a:xfrm>
        </p:spPr>
        <p:txBody>
          <a:bodyPr anchor="t">
            <a:noAutofit/>
          </a:bodyPr>
          <a:lstStyle>
            <a:lvl1pPr>
              <a:lnSpc>
                <a:spcPct val="84000"/>
              </a:lnSpc>
              <a:defRPr sz="4000" baseline="0">
                <a:solidFill>
                  <a:srgbClr val="00194D"/>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333286" y="2053246"/>
            <a:ext cx="4683095" cy="1117686"/>
          </a:xfrm>
        </p:spPr>
        <p:txBody>
          <a:bodyPr/>
          <a:lstStyle>
            <a:lvl1pPr marL="0" indent="0">
              <a:lnSpc>
                <a:spcPct val="113000"/>
              </a:lnSpc>
              <a:spcBef>
                <a:spcPts val="0"/>
              </a:spcBef>
              <a:spcAft>
                <a:spcPts val="1500"/>
              </a:spcAft>
              <a:buNone/>
              <a:defRPr sz="1600">
                <a:solidFill>
                  <a:srgbClr val="00194D"/>
                </a:solidFill>
              </a:defRPr>
            </a:lvl1pPr>
            <a:lvl2pPr marL="457206" indent="0">
              <a:buNone/>
              <a:defRPr sz="1401"/>
            </a:lvl2pPr>
            <a:lvl3pPr marL="914411" indent="0">
              <a:buNone/>
              <a:defRPr sz="1200"/>
            </a:lvl3pPr>
            <a:lvl4pPr marL="1371617" indent="0">
              <a:buNone/>
              <a:defRPr sz="1001"/>
            </a:lvl4pPr>
            <a:lvl5pPr marL="1828823" indent="0">
              <a:buNone/>
              <a:defRPr sz="1001"/>
            </a:lvl5pPr>
            <a:lvl6pPr marL="2286029" indent="0">
              <a:buNone/>
              <a:defRPr sz="1001"/>
            </a:lvl6pPr>
            <a:lvl7pPr marL="2743234" indent="0">
              <a:buNone/>
              <a:defRPr sz="1001"/>
            </a:lvl7pPr>
            <a:lvl8pPr marL="3200440" indent="0">
              <a:buNone/>
              <a:defRPr sz="1001"/>
            </a:lvl8pPr>
            <a:lvl9pPr marL="3657646" indent="0">
              <a:buNone/>
              <a:defRPr sz="1001"/>
            </a:lvl9pPr>
          </a:lstStyle>
          <a:p>
            <a:pPr lvl="0"/>
            <a:r>
              <a:rPr lang="en-US"/>
              <a:t>Edit Master text styles</a:t>
            </a:r>
          </a:p>
        </p:txBody>
      </p:sp>
      <p:sp>
        <p:nvSpPr>
          <p:cNvPr id="5" name="Date Placeholder 4"/>
          <p:cNvSpPr>
            <a:spLocks noGrp="1"/>
          </p:cNvSpPr>
          <p:nvPr>
            <p:ph type="dt" sz="half" idx="10"/>
          </p:nvPr>
        </p:nvSpPr>
        <p:spPr>
          <a:xfrm>
            <a:off x="350213" y="6251079"/>
            <a:ext cx="1021387" cy="404614"/>
          </a:xfrm>
        </p:spPr>
        <p:txBody>
          <a:bodyPr/>
          <a:lstStyle>
            <a:lvl1pPr>
              <a:defRPr>
                <a:solidFill>
                  <a:srgbClr val="00194D"/>
                </a:solidFill>
              </a:defRPr>
            </a:lvl1pPr>
          </a:lstStyle>
          <a:p>
            <a:fld id="{D61A6070-893D-4233-A3EE-B02DD35F22AC}" type="datetimeFigureOut">
              <a:rPr lang="en-US" smtClean="0"/>
              <a:t>10/16/2023</a:t>
            </a:fld>
            <a:endParaRPr lang="en-US"/>
          </a:p>
        </p:txBody>
      </p:sp>
      <p:sp>
        <p:nvSpPr>
          <p:cNvPr id="6" name="Footer Placeholder 5"/>
          <p:cNvSpPr>
            <a:spLocks noGrp="1"/>
          </p:cNvSpPr>
          <p:nvPr>
            <p:ph type="ftr" sz="quarter" idx="11"/>
          </p:nvPr>
        </p:nvSpPr>
        <p:spPr>
          <a:xfrm>
            <a:off x="1485901" y="6260936"/>
            <a:ext cx="3530478" cy="404614"/>
          </a:xfrm>
        </p:spPr>
        <p:txBody>
          <a:bodyPr/>
          <a:lstStyle>
            <a:lvl1pPr>
              <a:defRPr>
                <a:solidFill>
                  <a:srgbClr val="00194D"/>
                </a:solidFill>
              </a:defRPr>
            </a:lvl1pPr>
          </a:lstStyle>
          <a:p>
            <a:endParaRPr lang="en-US"/>
          </a:p>
        </p:txBody>
      </p:sp>
      <p:sp>
        <p:nvSpPr>
          <p:cNvPr id="7" name="Slide Number Placeholder 6"/>
          <p:cNvSpPr>
            <a:spLocks noGrp="1"/>
          </p:cNvSpPr>
          <p:nvPr>
            <p:ph type="sldNum" sz="quarter" idx="12"/>
          </p:nvPr>
        </p:nvSpPr>
        <p:spPr>
          <a:xfrm>
            <a:off x="9883139" y="6453386"/>
            <a:ext cx="1596292" cy="404614"/>
          </a:xfrm>
        </p:spPr>
        <p:txBody>
          <a:bodyPr/>
          <a:lstStyle>
            <a:lvl1pPr>
              <a:defRPr>
                <a:solidFill>
                  <a:schemeClr val="tx2"/>
                </a:solidFill>
              </a:defRPr>
            </a:lvl1pPr>
          </a:lstStyle>
          <a:p>
            <a:fld id="{FB6E932D-A1EC-4C4C-82DB-B82849397796}" type="slidenum">
              <a:rPr lang="en-US" smtClean="0"/>
              <a:t>‹N°›</a:t>
            </a:fld>
            <a:endParaRPr lang="en-US"/>
          </a:p>
        </p:txBody>
      </p:sp>
      <p:sp>
        <p:nvSpPr>
          <p:cNvPr id="9" name="Rectangle 8" title="Divider Bar"/>
          <p:cNvSpPr/>
          <p:nvPr/>
        </p:nvSpPr>
        <p:spPr>
          <a:xfrm>
            <a:off x="5303520" y="376"/>
            <a:ext cx="228601" cy="6858000"/>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sp>
      <p:sp>
        <p:nvSpPr>
          <p:cNvPr id="11" name="Text Placeholder 10">
            <a:extLst>
              <a:ext uri="{FF2B5EF4-FFF2-40B4-BE49-F238E27FC236}">
                <a16:creationId xmlns:a16="http://schemas.microsoft.com/office/drawing/2014/main" id="{6F8E5CD2-00C4-49D4-87A9-1D3C8418BA02}"/>
              </a:ext>
            </a:extLst>
          </p:cNvPr>
          <p:cNvSpPr>
            <a:spLocks noGrp="1"/>
          </p:cNvSpPr>
          <p:nvPr>
            <p:ph type="body" sz="quarter" idx="13" hasCustomPrompt="1"/>
          </p:nvPr>
        </p:nvSpPr>
        <p:spPr>
          <a:xfrm>
            <a:off x="333286" y="3420690"/>
            <a:ext cx="4683095" cy="1107907"/>
          </a:xfrm>
        </p:spPr>
        <p:txBody>
          <a:bodyPr>
            <a:noAutofit/>
          </a:bodyPr>
          <a:lstStyle>
            <a:lvl1pPr marL="0" indent="0" algn="l" defTabSz="914411" rtl="0" eaLnBrk="1" latinLnBrk="0" hangingPunct="1">
              <a:lnSpc>
                <a:spcPct val="84000"/>
              </a:lnSpc>
              <a:spcBef>
                <a:spcPct val="0"/>
              </a:spcBef>
              <a:buNone/>
              <a:defRPr lang="en-US" sz="4000" kern="1200" baseline="0" dirty="0" smtClean="0">
                <a:solidFill>
                  <a:srgbClr val="9FAEE5"/>
                </a:solidFill>
                <a:latin typeface="+mj-lt"/>
                <a:ea typeface="+mj-ea"/>
                <a:cs typeface="+mj-cs"/>
              </a:defRPr>
            </a:lvl1pPr>
            <a:lvl2pPr marL="530359" indent="0" algn="l" defTabSz="914411" rtl="0" eaLnBrk="1" latinLnBrk="0" hangingPunct="1">
              <a:lnSpc>
                <a:spcPct val="84000"/>
              </a:lnSpc>
              <a:spcBef>
                <a:spcPct val="0"/>
              </a:spcBef>
              <a:buNone/>
              <a:defRPr lang="en-US" sz="4800" kern="1200" baseline="0" dirty="0" smtClean="0">
                <a:solidFill>
                  <a:schemeClr val="bg1"/>
                </a:solidFill>
                <a:latin typeface="+mj-lt"/>
                <a:ea typeface="+mj-ea"/>
                <a:cs typeface="+mj-cs"/>
              </a:defRPr>
            </a:lvl2pPr>
            <a:lvl3pPr marL="987564" indent="0" algn="l" defTabSz="914411" rtl="0" eaLnBrk="1" latinLnBrk="0" hangingPunct="1">
              <a:lnSpc>
                <a:spcPct val="84000"/>
              </a:lnSpc>
              <a:spcBef>
                <a:spcPct val="0"/>
              </a:spcBef>
              <a:buNone/>
              <a:defRPr lang="en-US" sz="4800" kern="1200" baseline="0" dirty="0" smtClean="0">
                <a:solidFill>
                  <a:schemeClr val="bg1"/>
                </a:solidFill>
                <a:latin typeface="+mj-lt"/>
                <a:ea typeface="+mj-ea"/>
                <a:cs typeface="+mj-cs"/>
              </a:defRPr>
            </a:lvl3pPr>
            <a:lvl4pPr marL="1444770" indent="0" algn="l" defTabSz="914411" rtl="0" eaLnBrk="1" latinLnBrk="0" hangingPunct="1">
              <a:lnSpc>
                <a:spcPct val="84000"/>
              </a:lnSpc>
              <a:spcBef>
                <a:spcPct val="0"/>
              </a:spcBef>
              <a:buNone/>
              <a:defRPr lang="en-US" sz="4800" kern="1200" baseline="0" dirty="0" smtClean="0">
                <a:solidFill>
                  <a:schemeClr val="bg1"/>
                </a:solidFill>
                <a:latin typeface="+mj-lt"/>
                <a:ea typeface="+mj-ea"/>
                <a:cs typeface="+mj-cs"/>
              </a:defRPr>
            </a:lvl4pPr>
            <a:lvl5pPr marL="1901976" indent="0" algn="l" defTabSz="914411" rtl="0" eaLnBrk="1" latinLnBrk="0" hangingPunct="1">
              <a:lnSpc>
                <a:spcPct val="84000"/>
              </a:lnSpc>
              <a:spcBef>
                <a:spcPct val="0"/>
              </a:spcBef>
              <a:buNone/>
              <a:defRPr lang="fr-LU" sz="4800" kern="1200" baseline="0" dirty="0">
                <a:solidFill>
                  <a:schemeClr val="bg1"/>
                </a:solidFill>
                <a:latin typeface="+mj-lt"/>
                <a:ea typeface="+mj-ea"/>
                <a:cs typeface="+mj-cs"/>
              </a:defRPr>
            </a:lvl5pPr>
          </a:lstStyle>
          <a:p>
            <a:pPr lvl="0"/>
            <a:r>
              <a:rPr lang="en-US" dirty="0"/>
              <a:t>Second language</a:t>
            </a:r>
          </a:p>
        </p:txBody>
      </p:sp>
      <p:sp>
        <p:nvSpPr>
          <p:cNvPr id="13" name="Text Placeholder 12">
            <a:extLst>
              <a:ext uri="{FF2B5EF4-FFF2-40B4-BE49-F238E27FC236}">
                <a16:creationId xmlns:a16="http://schemas.microsoft.com/office/drawing/2014/main" id="{2AAA267F-A1E9-48FF-B7B4-C06E0F058147}"/>
              </a:ext>
            </a:extLst>
          </p:cNvPr>
          <p:cNvSpPr>
            <a:spLocks noGrp="1"/>
          </p:cNvSpPr>
          <p:nvPr>
            <p:ph type="body" sz="quarter" idx="14" hasCustomPrompt="1"/>
          </p:nvPr>
        </p:nvSpPr>
        <p:spPr>
          <a:xfrm>
            <a:off x="333285" y="4547062"/>
            <a:ext cx="4683095" cy="1110254"/>
          </a:xfrm>
        </p:spPr>
        <p:txBody>
          <a:bodyPr>
            <a:noAutofit/>
          </a:bodyPr>
          <a:lstStyle>
            <a:lvl1pPr>
              <a:defRPr lang="fr-LU" sz="1600" kern="1200" baseline="0" dirty="0">
                <a:solidFill>
                  <a:srgbClr val="9FAEE5"/>
                </a:solidFill>
                <a:latin typeface="+mn-lt"/>
                <a:ea typeface="+mn-ea"/>
                <a:cs typeface="+mn-cs"/>
              </a:defRPr>
            </a:lvl1pPr>
            <a:lvl2pPr>
              <a:defRPr/>
            </a:lvl2pPr>
            <a:lvl3pPr>
              <a:defRPr/>
            </a:lvl3pPr>
            <a:lvl4pPr>
              <a:defRPr/>
            </a:lvl4pPr>
            <a:lvl5pPr>
              <a:defRPr/>
            </a:lvl5pPr>
          </a:lstStyle>
          <a:p>
            <a:pPr marL="0" lvl="0" indent="0" algn="l" defTabSz="914411" rtl="0" eaLnBrk="1" latinLnBrk="0" hangingPunct="1">
              <a:lnSpc>
                <a:spcPct val="113000"/>
              </a:lnSpc>
              <a:spcBef>
                <a:spcPts val="0"/>
              </a:spcBef>
              <a:spcAft>
                <a:spcPts val="1500"/>
              </a:spcAft>
              <a:buFont typeface="Franklin Gothic Book" panose="020B0503020102020204" pitchFamily="34" charset="0"/>
              <a:buNone/>
            </a:pPr>
            <a:r>
              <a:rPr lang="en-US" dirty="0"/>
              <a:t>Second language</a:t>
            </a:r>
            <a:endParaRPr lang="fr-LU" dirty="0"/>
          </a:p>
        </p:txBody>
      </p:sp>
      <p:sp>
        <p:nvSpPr>
          <p:cNvPr id="12" name="Picture Placeholder 11"/>
          <p:cNvSpPr>
            <a:spLocks noGrp="1"/>
          </p:cNvSpPr>
          <p:nvPr>
            <p:ph type="pic" sz="quarter" idx="15"/>
          </p:nvPr>
        </p:nvSpPr>
        <p:spPr>
          <a:xfrm>
            <a:off x="5532437" y="0"/>
            <a:ext cx="6659563" cy="6858000"/>
          </a:xfrm>
        </p:spPr>
        <p:txBody>
          <a:bodyPr/>
          <a:lstStyle/>
          <a:p>
            <a:r>
              <a:rPr lang="en-US"/>
              <a:t>Click icon to add picture</a:t>
            </a:r>
            <a:endParaRPr lang="fr-FR"/>
          </a:p>
        </p:txBody>
      </p:sp>
    </p:spTree>
    <p:extLst>
      <p:ext uri="{BB962C8B-B14F-4D97-AF65-F5344CB8AC3E}">
        <p14:creationId xmlns:p14="http://schemas.microsoft.com/office/powerpoint/2010/main" val="2447372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61A6070-893D-4233-A3EE-B02DD35F22AC}" type="datetimeFigureOut">
              <a:rPr lang="en-US" smtClean="0"/>
              <a:t>10/16/2023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6E932D-A1EC-4C4C-82DB-B82849397796}" type="slidenum">
              <a:rPr lang="en-US" smtClean="0"/>
              <a:t>‹N°›</a:t>
            </a:fld>
            <a:endParaRPr lang="en-US"/>
          </a:p>
        </p:txBody>
      </p:sp>
      <p:sp>
        <p:nvSpPr>
          <p:cNvPr id="7" name="Title 1">
            <a:extLst>
              <a:ext uri="{FF2B5EF4-FFF2-40B4-BE49-F238E27FC236}">
                <a16:creationId xmlns:a16="http://schemas.microsoft.com/office/drawing/2014/main" id="{0AC8D0A4-0B8D-40A1-9214-CA3756707637}"/>
              </a:ext>
            </a:extLst>
          </p:cNvPr>
          <p:cNvSpPr>
            <a:spLocks noGrp="1"/>
          </p:cNvSpPr>
          <p:nvPr>
            <p:ph type="title"/>
          </p:nvPr>
        </p:nvSpPr>
        <p:spPr>
          <a:xfrm>
            <a:off x="5824539" y="593725"/>
            <a:ext cx="5666734" cy="865205"/>
          </a:xfrm>
        </p:spPr>
        <p:txBody>
          <a:bodyPr anchor="ctr" anchorCtr="0">
            <a:noAutofit/>
          </a:bodyPr>
          <a:lstStyle>
            <a:lvl1pPr algn="ctr">
              <a:defRPr sz="3200">
                <a:solidFill>
                  <a:schemeClr val="tx2"/>
                </a:solidFill>
              </a:defRPr>
            </a:lvl1pPr>
          </a:lstStyle>
          <a:p>
            <a:r>
              <a:rPr lang="en-US"/>
              <a:t>Click to edit Master title style</a:t>
            </a:r>
            <a:endParaRPr lang="en-US" dirty="0"/>
          </a:p>
        </p:txBody>
      </p:sp>
      <p:sp>
        <p:nvSpPr>
          <p:cNvPr id="8" name="Text Placeholder 15">
            <a:extLst>
              <a:ext uri="{FF2B5EF4-FFF2-40B4-BE49-F238E27FC236}">
                <a16:creationId xmlns:a16="http://schemas.microsoft.com/office/drawing/2014/main" id="{A8AF03D8-7366-44C2-9F37-CFE77023DFE6}"/>
              </a:ext>
            </a:extLst>
          </p:cNvPr>
          <p:cNvSpPr>
            <a:spLocks noGrp="1"/>
          </p:cNvSpPr>
          <p:nvPr>
            <p:ph type="body" sz="quarter" idx="13" hasCustomPrompt="1"/>
          </p:nvPr>
        </p:nvSpPr>
        <p:spPr>
          <a:xfrm>
            <a:off x="5824539" y="3558746"/>
            <a:ext cx="5733102" cy="626075"/>
          </a:xfrm>
        </p:spPr>
        <p:txBody>
          <a:bodyPr>
            <a:noAutofit/>
          </a:bodyPr>
          <a:lstStyle>
            <a:lvl1pPr marL="0" indent="0" algn="ctr" defTabSz="914411" rtl="0" eaLnBrk="1" latinLnBrk="0" hangingPunct="1">
              <a:lnSpc>
                <a:spcPct val="89000"/>
              </a:lnSpc>
              <a:spcBef>
                <a:spcPct val="0"/>
              </a:spcBef>
              <a:buNone/>
              <a:defRPr lang="fr-LU" sz="3200" i="0" kern="1200" baseline="0" dirty="0">
                <a:solidFill>
                  <a:srgbClr val="9FAEE5"/>
                </a:solidFill>
                <a:latin typeface="+mj-lt"/>
                <a:ea typeface="+mj-ea"/>
                <a:cs typeface="+mj-cs"/>
              </a:defRPr>
            </a:lvl1pPr>
          </a:lstStyle>
          <a:p>
            <a:pPr lvl="0"/>
            <a:r>
              <a:rPr lang="en-US" dirty="0"/>
              <a:t>Title in second language</a:t>
            </a:r>
            <a:endParaRPr lang="fr-LU" dirty="0"/>
          </a:p>
        </p:txBody>
      </p:sp>
      <p:sp>
        <p:nvSpPr>
          <p:cNvPr id="9" name="Picture Placeholder 8"/>
          <p:cNvSpPr>
            <a:spLocks noGrp="1"/>
          </p:cNvSpPr>
          <p:nvPr>
            <p:ph type="pic" sz="quarter" idx="14"/>
          </p:nvPr>
        </p:nvSpPr>
        <p:spPr>
          <a:xfrm>
            <a:off x="344006" y="593726"/>
            <a:ext cx="5257724" cy="4843248"/>
          </a:xfrm>
        </p:spPr>
        <p:txBody>
          <a:bodyPr/>
          <a:lstStyle/>
          <a:p>
            <a:r>
              <a:rPr lang="en-US"/>
              <a:t>Click icon to add picture</a:t>
            </a:r>
            <a:endParaRPr lang="fr-FR"/>
          </a:p>
        </p:txBody>
      </p:sp>
      <p:sp>
        <p:nvSpPr>
          <p:cNvPr id="11" name="Text Placeholder 10"/>
          <p:cNvSpPr>
            <a:spLocks noGrp="1"/>
          </p:cNvSpPr>
          <p:nvPr>
            <p:ph type="body" sz="quarter" idx="15"/>
          </p:nvPr>
        </p:nvSpPr>
        <p:spPr>
          <a:xfrm>
            <a:off x="5824539" y="1468439"/>
            <a:ext cx="5667374" cy="1587800"/>
          </a:xfrm>
        </p:spPr>
        <p:txBody>
          <a:bodyPr>
            <a:normAutofit/>
          </a:bodyPr>
          <a:lstStyle>
            <a:lvl1pPr>
              <a:defRPr sz="1801"/>
            </a:lvl1pPr>
            <a:lvl2pPr>
              <a:defRPr sz="1801"/>
            </a:lvl2pPr>
            <a:lvl3pPr>
              <a:defRPr sz="1600"/>
            </a:lvl3pPr>
            <a:lvl4pPr>
              <a:defRPr sz="1600"/>
            </a:lvl4pPr>
            <a:lvl5pPr>
              <a:defRPr sz="1401"/>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dirty="0"/>
          </a:p>
        </p:txBody>
      </p:sp>
      <p:sp>
        <p:nvSpPr>
          <p:cNvPr id="13" name="Text Placeholder 12"/>
          <p:cNvSpPr>
            <a:spLocks noGrp="1"/>
          </p:cNvSpPr>
          <p:nvPr>
            <p:ph type="body" sz="quarter" idx="16"/>
          </p:nvPr>
        </p:nvSpPr>
        <p:spPr>
          <a:xfrm>
            <a:off x="5824539" y="4184823"/>
            <a:ext cx="5732462" cy="1688756"/>
          </a:xfrm>
        </p:spPr>
        <p:txBody>
          <a:bodyPr>
            <a:normAutofit/>
          </a:bodyPr>
          <a:lstStyle>
            <a:lvl1pPr>
              <a:defRPr sz="1801">
                <a:solidFill>
                  <a:srgbClr val="9FAEE5"/>
                </a:solidFill>
              </a:defRPr>
            </a:lvl1pPr>
            <a:lvl2pPr>
              <a:defRPr sz="1801">
                <a:solidFill>
                  <a:srgbClr val="9FAEE5"/>
                </a:solidFill>
              </a:defRPr>
            </a:lvl2pPr>
            <a:lvl3pPr>
              <a:defRPr sz="1600">
                <a:solidFill>
                  <a:srgbClr val="9FAEE5"/>
                </a:solidFill>
              </a:defRPr>
            </a:lvl3pPr>
            <a:lvl4pPr>
              <a:defRPr sz="1600">
                <a:solidFill>
                  <a:srgbClr val="9FAEE5"/>
                </a:solidFill>
              </a:defRPr>
            </a:lvl4pPr>
            <a:lvl5pPr>
              <a:defRPr sz="1401">
                <a:solidFill>
                  <a:srgbClr val="9FAEE5"/>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dirty="0"/>
          </a:p>
        </p:txBody>
      </p:sp>
    </p:spTree>
    <p:extLst>
      <p:ext uri="{BB962C8B-B14F-4D97-AF65-F5344CB8AC3E}">
        <p14:creationId xmlns:p14="http://schemas.microsoft.com/office/powerpoint/2010/main" val="519413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1A6070-893D-4233-A3EE-B02DD35F22AC}" type="datetimeFigureOut">
              <a:rPr lang="en-US" smtClean="0"/>
              <a:t>10/16/2023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6E932D-A1EC-4C4C-82DB-B82849397796}" type="slidenum">
              <a:rPr lang="en-US" smtClean="0"/>
              <a:t>‹N°›</a:t>
            </a:fld>
            <a:endParaRPr lang="en-US"/>
          </a:p>
        </p:txBody>
      </p:sp>
    </p:spTree>
    <p:extLst>
      <p:ext uri="{BB962C8B-B14F-4D97-AF65-F5344CB8AC3E}">
        <p14:creationId xmlns:p14="http://schemas.microsoft.com/office/powerpoint/2010/main" val="3709638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1"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1" y="2286000"/>
            <a:ext cx="9601200" cy="322773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344006" y="6376085"/>
            <a:ext cx="1204572" cy="281046"/>
          </a:xfrm>
          <a:prstGeom prst="rect">
            <a:avLst/>
          </a:prstGeom>
        </p:spPr>
        <p:txBody>
          <a:bodyPr vert="horz" lIns="91440" tIns="45720" rIns="91440" bIns="45720" rtlCol="0" anchor="ctr"/>
          <a:lstStyle>
            <a:lvl1pPr algn="l">
              <a:defRPr sz="1200" baseline="0">
                <a:solidFill>
                  <a:schemeClr val="tx2"/>
                </a:solidFill>
              </a:defRPr>
            </a:lvl1pPr>
          </a:lstStyle>
          <a:p>
            <a:fld id="{D61A6070-893D-4233-A3EE-B02DD35F22AC}" type="datetimeFigureOut">
              <a:rPr lang="en-US" smtClean="0"/>
              <a:t>10/16/2023</a:t>
            </a:fld>
            <a:endParaRPr lang="en-US"/>
          </a:p>
        </p:txBody>
      </p:sp>
      <p:sp>
        <p:nvSpPr>
          <p:cNvPr id="5" name="Footer Placeholder 4"/>
          <p:cNvSpPr>
            <a:spLocks noGrp="1"/>
          </p:cNvSpPr>
          <p:nvPr>
            <p:ph type="ftr" sz="quarter" idx="3"/>
          </p:nvPr>
        </p:nvSpPr>
        <p:spPr>
          <a:xfrm>
            <a:off x="1795852" y="6377186"/>
            <a:ext cx="8237836" cy="281046"/>
          </a:xfrm>
          <a:prstGeom prst="rect">
            <a:avLst/>
          </a:prstGeom>
        </p:spPr>
        <p:txBody>
          <a:bodyPr vert="horz" lIns="91440" tIns="45720" rIns="91440" bIns="45720" rtlCol="0" anchor="ctr"/>
          <a:lstStyle>
            <a:lvl1pPr algn="ctr">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10249075" y="6376085"/>
            <a:ext cx="1596292" cy="281046"/>
          </a:xfrm>
          <a:prstGeom prst="rect">
            <a:avLst/>
          </a:prstGeom>
        </p:spPr>
        <p:txBody>
          <a:bodyPr vert="horz" lIns="91440" tIns="45720" rIns="91440" bIns="45720" rtlCol="0" anchor="ctr"/>
          <a:lstStyle>
            <a:lvl1pPr algn="r">
              <a:defRPr sz="1200" baseline="0">
                <a:solidFill>
                  <a:schemeClr val="tx2"/>
                </a:solidFill>
              </a:defRPr>
            </a:lvl1pPr>
          </a:lstStyle>
          <a:p>
            <a:fld id="{FB6E932D-A1EC-4C4C-82DB-B82849397796}" type="slidenum">
              <a:rPr lang="en-US" smtClean="0"/>
              <a:t>‹N°›</a:t>
            </a:fld>
            <a:endParaRPr lang="en-US"/>
          </a:p>
        </p:txBody>
      </p:sp>
      <p:sp>
        <p:nvSpPr>
          <p:cNvPr id="9" name="Rectangle 8" title="Side bar"/>
          <p:cNvSpPr/>
          <p:nvPr/>
        </p:nvSpPr>
        <p:spPr>
          <a:xfrm rot="5400000">
            <a:off x="6717953" y="-5350481"/>
            <a:ext cx="123568" cy="108245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title="Side bar"/>
          <p:cNvSpPr/>
          <p:nvPr/>
        </p:nvSpPr>
        <p:spPr>
          <a:xfrm rot="5400000">
            <a:off x="5350481" y="1383953"/>
            <a:ext cx="123568" cy="1082452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8" name="Picture 7"/>
          <p:cNvPicPr>
            <a:picLocks noChangeAspect="1"/>
          </p:cNvPicPr>
          <p:nvPr/>
        </p:nvPicPr>
        <p:blipFill rotWithShape="1">
          <a:blip r:embed="rId13" cstate="screen">
            <a:extLst>
              <a:ext uri="{28A0092B-C50C-407E-A947-70E740481C1C}">
                <a14:useLocalDpi xmlns:a14="http://schemas.microsoft.com/office/drawing/2010/main"/>
              </a:ext>
            </a:extLst>
          </a:blip>
          <a:srcRect/>
          <a:stretch/>
        </p:blipFill>
        <p:spPr>
          <a:xfrm>
            <a:off x="341867" y="5513178"/>
            <a:ext cx="2540340" cy="862354"/>
          </a:xfrm>
          <a:prstGeom prst="rect">
            <a:avLst/>
          </a:prstGeom>
        </p:spPr>
      </p:pic>
      <p:grpSp>
        <p:nvGrpSpPr>
          <p:cNvPr id="11" name="Group 10"/>
          <p:cNvGrpSpPr/>
          <p:nvPr/>
        </p:nvGrpSpPr>
        <p:grpSpPr>
          <a:xfrm>
            <a:off x="10819767" y="6733881"/>
            <a:ext cx="1367470" cy="124121"/>
            <a:chOff x="10824529" y="6733880"/>
            <a:chExt cx="1367471" cy="124121"/>
          </a:xfrm>
        </p:grpSpPr>
        <p:sp>
          <p:nvSpPr>
            <p:cNvPr id="28" name="Rectangle 27" title="Side bar"/>
            <p:cNvSpPr/>
            <p:nvPr/>
          </p:nvSpPr>
          <p:spPr>
            <a:xfrm rot="5400000">
              <a:off x="10933678" y="6624731"/>
              <a:ext cx="123569" cy="341868"/>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sp>
        <p:sp>
          <p:nvSpPr>
            <p:cNvPr id="29" name="Rectangle 28" title="Side bar"/>
            <p:cNvSpPr/>
            <p:nvPr/>
          </p:nvSpPr>
          <p:spPr>
            <a:xfrm rot="5400000">
              <a:off x="11275546" y="6624731"/>
              <a:ext cx="123569" cy="341868"/>
            </a:xfrm>
            <a:prstGeom prst="rect">
              <a:avLst/>
            </a:prstGeom>
            <a:solidFill>
              <a:schemeClr val="accent4"/>
            </a:solidFill>
            <a:ln>
              <a:noFill/>
            </a:ln>
          </p:spPr>
          <p:style>
            <a:lnRef idx="0">
              <a:scrgbClr r="0" g="0" b="0"/>
            </a:lnRef>
            <a:fillRef idx="0">
              <a:scrgbClr r="0" g="0" b="0"/>
            </a:fillRef>
            <a:effectRef idx="0">
              <a:scrgbClr r="0" g="0" b="0"/>
            </a:effectRef>
            <a:fontRef idx="minor">
              <a:schemeClr val="lt1"/>
            </a:fontRef>
          </p:style>
        </p:sp>
        <p:sp>
          <p:nvSpPr>
            <p:cNvPr id="30" name="Rectangle 29" title="Side bar"/>
            <p:cNvSpPr/>
            <p:nvPr/>
          </p:nvSpPr>
          <p:spPr>
            <a:xfrm rot="5400000">
              <a:off x="11617414" y="6624732"/>
              <a:ext cx="123568" cy="341868"/>
            </a:xfrm>
            <a:prstGeom prst="rect">
              <a:avLst/>
            </a:prstGeom>
            <a:solidFill>
              <a:schemeClr val="accent5"/>
            </a:solidFill>
            <a:ln>
              <a:noFill/>
            </a:ln>
          </p:spPr>
          <p:style>
            <a:lnRef idx="0">
              <a:scrgbClr r="0" g="0" b="0"/>
            </a:lnRef>
            <a:fillRef idx="0">
              <a:scrgbClr r="0" g="0" b="0"/>
            </a:fillRef>
            <a:effectRef idx="0">
              <a:scrgbClr r="0" g="0" b="0"/>
            </a:effectRef>
            <a:fontRef idx="minor">
              <a:schemeClr val="lt1"/>
            </a:fontRef>
          </p:style>
        </p:sp>
        <p:sp>
          <p:nvSpPr>
            <p:cNvPr id="31" name="Rectangle 30" title="Side bar"/>
            <p:cNvSpPr/>
            <p:nvPr/>
          </p:nvSpPr>
          <p:spPr>
            <a:xfrm rot="5400000">
              <a:off x="11959006" y="6625008"/>
              <a:ext cx="124119" cy="341868"/>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sp>
      </p:grpSp>
      <p:grpSp>
        <p:nvGrpSpPr>
          <p:cNvPr id="32" name="Group 31"/>
          <p:cNvGrpSpPr/>
          <p:nvPr/>
        </p:nvGrpSpPr>
        <p:grpSpPr>
          <a:xfrm>
            <a:off x="2" y="-552"/>
            <a:ext cx="1367470" cy="124121"/>
            <a:chOff x="10824529" y="6733880"/>
            <a:chExt cx="1367471" cy="124121"/>
          </a:xfrm>
        </p:grpSpPr>
        <p:sp>
          <p:nvSpPr>
            <p:cNvPr id="33" name="Rectangle 32" title="Side bar"/>
            <p:cNvSpPr/>
            <p:nvPr/>
          </p:nvSpPr>
          <p:spPr>
            <a:xfrm rot="5400000">
              <a:off x="10933678" y="6624731"/>
              <a:ext cx="123569" cy="341868"/>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sp>
        <p:sp>
          <p:nvSpPr>
            <p:cNvPr id="34" name="Rectangle 33" title="Side bar"/>
            <p:cNvSpPr/>
            <p:nvPr/>
          </p:nvSpPr>
          <p:spPr>
            <a:xfrm rot="5400000">
              <a:off x="11275546" y="6624731"/>
              <a:ext cx="123569" cy="341868"/>
            </a:xfrm>
            <a:prstGeom prst="rect">
              <a:avLst/>
            </a:prstGeom>
            <a:solidFill>
              <a:schemeClr val="accent4"/>
            </a:solidFill>
            <a:ln>
              <a:noFill/>
            </a:ln>
          </p:spPr>
          <p:style>
            <a:lnRef idx="0">
              <a:scrgbClr r="0" g="0" b="0"/>
            </a:lnRef>
            <a:fillRef idx="0">
              <a:scrgbClr r="0" g="0" b="0"/>
            </a:fillRef>
            <a:effectRef idx="0">
              <a:scrgbClr r="0" g="0" b="0"/>
            </a:effectRef>
            <a:fontRef idx="minor">
              <a:schemeClr val="lt1"/>
            </a:fontRef>
          </p:style>
        </p:sp>
        <p:sp>
          <p:nvSpPr>
            <p:cNvPr id="35" name="Rectangle 34" title="Side bar"/>
            <p:cNvSpPr/>
            <p:nvPr/>
          </p:nvSpPr>
          <p:spPr>
            <a:xfrm rot="5400000">
              <a:off x="11617414" y="6624732"/>
              <a:ext cx="123568" cy="341868"/>
            </a:xfrm>
            <a:prstGeom prst="rect">
              <a:avLst/>
            </a:prstGeom>
            <a:solidFill>
              <a:schemeClr val="accent5"/>
            </a:solidFill>
            <a:ln>
              <a:noFill/>
            </a:ln>
          </p:spPr>
          <p:style>
            <a:lnRef idx="0">
              <a:scrgbClr r="0" g="0" b="0"/>
            </a:lnRef>
            <a:fillRef idx="0">
              <a:scrgbClr r="0" g="0" b="0"/>
            </a:fillRef>
            <a:effectRef idx="0">
              <a:scrgbClr r="0" g="0" b="0"/>
            </a:effectRef>
            <a:fontRef idx="minor">
              <a:schemeClr val="lt1"/>
            </a:fontRef>
          </p:style>
        </p:sp>
        <p:sp>
          <p:nvSpPr>
            <p:cNvPr id="36" name="Rectangle 35" title="Side bar"/>
            <p:cNvSpPr/>
            <p:nvPr/>
          </p:nvSpPr>
          <p:spPr>
            <a:xfrm rot="5400000">
              <a:off x="11959006" y="6625008"/>
              <a:ext cx="124119" cy="341868"/>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sp>
      </p:grpSp>
    </p:spTree>
    <p:extLst>
      <p:ext uri="{BB962C8B-B14F-4D97-AF65-F5344CB8AC3E}">
        <p14:creationId xmlns:p14="http://schemas.microsoft.com/office/powerpoint/2010/main" val="22374570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87" r:id="rId11"/>
  </p:sldLayoutIdLst>
  <p:txStyles>
    <p:titleStyle>
      <a:lvl1pPr algn="l" defTabSz="914411"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53" indent="-384053" algn="l" defTabSz="914411" rtl="0" eaLnBrk="1" latinLnBrk="0" hangingPunct="1">
        <a:lnSpc>
          <a:spcPct val="94000"/>
        </a:lnSpc>
        <a:spcBef>
          <a:spcPts val="1001"/>
        </a:spcBef>
        <a:spcAft>
          <a:spcPts val="201"/>
        </a:spcAft>
        <a:buFont typeface="Franklin Gothic Book" panose="020B0503020102020204" pitchFamily="34" charset="0"/>
        <a:buChar char="■"/>
        <a:defRPr sz="2000" kern="1200" baseline="0">
          <a:solidFill>
            <a:schemeClr val="tx2"/>
          </a:solidFill>
          <a:latin typeface="+mn-lt"/>
          <a:ea typeface="+mn-ea"/>
          <a:cs typeface="+mn-cs"/>
        </a:defRPr>
      </a:lvl1pPr>
      <a:lvl2pPr marL="914411" indent="-384053" algn="l" defTabSz="914411" rtl="0" eaLnBrk="1" latinLnBrk="0" hangingPunct="1">
        <a:lnSpc>
          <a:spcPct val="94000"/>
        </a:lnSpc>
        <a:spcBef>
          <a:spcPts val="500"/>
        </a:spcBef>
        <a:spcAft>
          <a:spcPts val="201"/>
        </a:spcAft>
        <a:buFont typeface="Franklin Gothic Book" panose="020B0503020102020204" pitchFamily="34" charset="0"/>
        <a:buChar char="–"/>
        <a:defRPr sz="2000" i="0" kern="1200" baseline="0">
          <a:solidFill>
            <a:schemeClr val="tx2"/>
          </a:solidFill>
          <a:latin typeface="+mn-lt"/>
          <a:ea typeface="+mn-ea"/>
          <a:cs typeface="+mn-cs"/>
        </a:defRPr>
      </a:lvl2pPr>
      <a:lvl3pPr marL="1371617" indent="-384053" algn="l" defTabSz="914411" rtl="0" eaLnBrk="1" latinLnBrk="0" hangingPunct="1">
        <a:lnSpc>
          <a:spcPct val="94000"/>
        </a:lnSpc>
        <a:spcBef>
          <a:spcPts val="500"/>
        </a:spcBef>
        <a:spcAft>
          <a:spcPts val="201"/>
        </a:spcAft>
        <a:buFont typeface="Franklin Gothic Book" panose="020B0503020102020204" pitchFamily="34" charset="0"/>
        <a:buChar char="■"/>
        <a:defRPr sz="1801" i="0" kern="1200" baseline="0">
          <a:solidFill>
            <a:schemeClr val="tx2"/>
          </a:solidFill>
          <a:latin typeface="+mn-lt"/>
          <a:ea typeface="+mn-ea"/>
          <a:cs typeface="+mn-cs"/>
        </a:defRPr>
      </a:lvl3pPr>
      <a:lvl4pPr marL="1828823" indent="-384053" algn="l" defTabSz="914411" rtl="0" eaLnBrk="1" latinLnBrk="0" hangingPunct="1">
        <a:lnSpc>
          <a:spcPct val="94000"/>
        </a:lnSpc>
        <a:spcBef>
          <a:spcPts val="500"/>
        </a:spcBef>
        <a:spcAft>
          <a:spcPts val="201"/>
        </a:spcAft>
        <a:buFont typeface="Franklin Gothic Book" panose="020B0503020102020204" pitchFamily="34" charset="0"/>
        <a:buChar char="–"/>
        <a:defRPr sz="1801" i="0" kern="1200" baseline="0">
          <a:solidFill>
            <a:schemeClr val="tx2"/>
          </a:solidFill>
          <a:latin typeface="+mn-lt"/>
          <a:ea typeface="+mn-ea"/>
          <a:cs typeface="+mn-cs"/>
        </a:defRPr>
      </a:lvl4pPr>
      <a:lvl5pPr marL="2286029" indent="-384053" algn="l" defTabSz="914411" rtl="0" eaLnBrk="1" latinLnBrk="0" hangingPunct="1">
        <a:lnSpc>
          <a:spcPct val="94000"/>
        </a:lnSpc>
        <a:spcBef>
          <a:spcPts val="500"/>
        </a:spcBef>
        <a:spcAft>
          <a:spcPts val="201"/>
        </a:spcAft>
        <a:buFont typeface="Franklin Gothic Book" panose="020B0503020102020204" pitchFamily="34" charset="0"/>
        <a:buChar char="■"/>
        <a:defRPr sz="1600" i="0" kern="1200" baseline="0">
          <a:solidFill>
            <a:schemeClr val="tx2"/>
          </a:solidFill>
          <a:latin typeface="+mn-lt"/>
          <a:ea typeface="+mn-ea"/>
          <a:cs typeface="+mn-cs"/>
        </a:defRPr>
      </a:lvl5pPr>
      <a:lvl6pPr marL="2743234" indent="-384053" algn="l" defTabSz="914411" rtl="0" eaLnBrk="1" latinLnBrk="0" hangingPunct="1">
        <a:lnSpc>
          <a:spcPct val="94000"/>
        </a:lnSpc>
        <a:spcBef>
          <a:spcPts val="500"/>
        </a:spcBef>
        <a:spcAft>
          <a:spcPts val="201"/>
        </a:spcAft>
        <a:buFont typeface="Franklin Gothic Book" panose="020B0503020102020204" pitchFamily="34" charset="0"/>
        <a:buChar char="–"/>
        <a:defRPr sz="1600" i="1" kern="1200" baseline="0">
          <a:solidFill>
            <a:schemeClr val="tx2"/>
          </a:solidFill>
          <a:latin typeface="+mn-lt"/>
          <a:ea typeface="+mn-ea"/>
          <a:cs typeface="+mn-cs"/>
        </a:defRPr>
      </a:lvl6pPr>
      <a:lvl7pPr marL="3200440" indent="-384053" algn="l" defTabSz="914411" rtl="0" eaLnBrk="1" latinLnBrk="0" hangingPunct="1">
        <a:lnSpc>
          <a:spcPct val="94000"/>
        </a:lnSpc>
        <a:spcBef>
          <a:spcPts val="500"/>
        </a:spcBef>
        <a:spcAft>
          <a:spcPts val="201"/>
        </a:spcAft>
        <a:buFont typeface="Franklin Gothic Book" panose="020B0503020102020204" pitchFamily="34" charset="0"/>
        <a:buChar char="■"/>
        <a:defRPr sz="1401" kern="1200" baseline="0">
          <a:solidFill>
            <a:schemeClr val="tx2"/>
          </a:solidFill>
          <a:latin typeface="+mn-lt"/>
          <a:ea typeface="+mn-ea"/>
          <a:cs typeface="+mn-cs"/>
        </a:defRPr>
      </a:lvl7pPr>
      <a:lvl8pPr marL="3657646" indent="-384053" algn="l" defTabSz="914411" rtl="0" eaLnBrk="1" latinLnBrk="0" hangingPunct="1">
        <a:lnSpc>
          <a:spcPct val="94000"/>
        </a:lnSpc>
        <a:spcBef>
          <a:spcPts val="500"/>
        </a:spcBef>
        <a:spcAft>
          <a:spcPts val="201"/>
        </a:spcAft>
        <a:buFont typeface="Franklin Gothic Book" panose="020B0503020102020204" pitchFamily="34" charset="0"/>
        <a:buChar char="–"/>
        <a:defRPr sz="1401" i="1" kern="1200" baseline="0">
          <a:solidFill>
            <a:schemeClr val="tx2"/>
          </a:solidFill>
          <a:latin typeface="+mn-lt"/>
          <a:ea typeface="+mn-ea"/>
          <a:cs typeface="+mn-cs"/>
        </a:defRPr>
      </a:lvl8pPr>
      <a:lvl9pPr marL="4114851" indent="-384053" algn="l" defTabSz="914411" rtl="0" eaLnBrk="1" latinLnBrk="0" hangingPunct="1">
        <a:lnSpc>
          <a:spcPct val="94000"/>
        </a:lnSpc>
        <a:spcBef>
          <a:spcPts val="500"/>
        </a:spcBef>
        <a:spcAft>
          <a:spcPts val="201"/>
        </a:spcAft>
        <a:buFont typeface="Franklin Gothic Book" panose="020B0503020102020204" pitchFamily="34" charset="0"/>
        <a:buChar char="■"/>
        <a:defRPr sz="1401" kern="1200" baseline="0">
          <a:solidFill>
            <a:schemeClr val="tx2"/>
          </a:solidFill>
          <a:latin typeface="+mn-lt"/>
          <a:ea typeface="+mn-ea"/>
          <a:cs typeface="+mn-cs"/>
        </a:defRPr>
      </a:lvl9pPr>
    </p:bodyStyle>
    <p:otherStyle>
      <a:defPPr>
        <a:defRPr lang="en-US"/>
      </a:defPPr>
      <a:lvl1pPr marL="0" algn="l" defTabSz="914411" rtl="0" eaLnBrk="1" latinLnBrk="0" hangingPunct="1">
        <a:defRPr sz="1801" kern="1200">
          <a:solidFill>
            <a:schemeClr val="tx1"/>
          </a:solidFill>
          <a:latin typeface="+mn-lt"/>
          <a:ea typeface="+mn-ea"/>
          <a:cs typeface="+mn-cs"/>
        </a:defRPr>
      </a:lvl1pPr>
      <a:lvl2pPr marL="457206" algn="l" defTabSz="914411" rtl="0" eaLnBrk="1" latinLnBrk="0" hangingPunct="1">
        <a:defRPr sz="1801" kern="1200">
          <a:solidFill>
            <a:schemeClr val="tx1"/>
          </a:solidFill>
          <a:latin typeface="+mn-lt"/>
          <a:ea typeface="+mn-ea"/>
          <a:cs typeface="+mn-cs"/>
        </a:defRPr>
      </a:lvl2pPr>
      <a:lvl3pPr marL="914411" algn="l" defTabSz="914411" rtl="0" eaLnBrk="1" latinLnBrk="0" hangingPunct="1">
        <a:defRPr sz="1801" kern="1200">
          <a:solidFill>
            <a:schemeClr val="tx1"/>
          </a:solidFill>
          <a:latin typeface="+mn-lt"/>
          <a:ea typeface="+mn-ea"/>
          <a:cs typeface="+mn-cs"/>
        </a:defRPr>
      </a:lvl3pPr>
      <a:lvl4pPr marL="1371617" algn="l" defTabSz="914411" rtl="0" eaLnBrk="1" latinLnBrk="0" hangingPunct="1">
        <a:defRPr sz="1801" kern="1200">
          <a:solidFill>
            <a:schemeClr val="tx1"/>
          </a:solidFill>
          <a:latin typeface="+mn-lt"/>
          <a:ea typeface="+mn-ea"/>
          <a:cs typeface="+mn-cs"/>
        </a:defRPr>
      </a:lvl4pPr>
      <a:lvl5pPr marL="1828823" algn="l" defTabSz="914411" rtl="0" eaLnBrk="1" latinLnBrk="0" hangingPunct="1">
        <a:defRPr sz="1801" kern="1200">
          <a:solidFill>
            <a:schemeClr val="tx1"/>
          </a:solidFill>
          <a:latin typeface="+mn-lt"/>
          <a:ea typeface="+mn-ea"/>
          <a:cs typeface="+mn-cs"/>
        </a:defRPr>
      </a:lvl5pPr>
      <a:lvl6pPr marL="2286029" algn="l" defTabSz="914411" rtl="0" eaLnBrk="1" latinLnBrk="0" hangingPunct="1">
        <a:defRPr sz="1801" kern="1200">
          <a:solidFill>
            <a:schemeClr val="tx1"/>
          </a:solidFill>
          <a:latin typeface="+mn-lt"/>
          <a:ea typeface="+mn-ea"/>
          <a:cs typeface="+mn-cs"/>
        </a:defRPr>
      </a:lvl6pPr>
      <a:lvl7pPr marL="2743234" algn="l" defTabSz="914411" rtl="0" eaLnBrk="1" latinLnBrk="0" hangingPunct="1">
        <a:defRPr sz="1801" kern="1200">
          <a:solidFill>
            <a:schemeClr val="tx1"/>
          </a:solidFill>
          <a:latin typeface="+mn-lt"/>
          <a:ea typeface="+mn-ea"/>
          <a:cs typeface="+mn-cs"/>
        </a:defRPr>
      </a:lvl7pPr>
      <a:lvl8pPr marL="3200440" algn="l" defTabSz="914411" rtl="0" eaLnBrk="1" latinLnBrk="0" hangingPunct="1">
        <a:defRPr sz="1801" kern="1200">
          <a:solidFill>
            <a:schemeClr val="tx1"/>
          </a:solidFill>
          <a:latin typeface="+mn-lt"/>
          <a:ea typeface="+mn-ea"/>
          <a:cs typeface="+mn-cs"/>
        </a:defRPr>
      </a:lvl8pPr>
      <a:lvl9pPr marL="3657646" algn="l" defTabSz="914411" rtl="0" eaLnBrk="1" latinLnBrk="0" hangingPunct="1">
        <a:defRPr sz="1801"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userDrawn="1">
          <p15:clr>
            <a:srgbClr val="F26B43"/>
          </p15:clr>
        </p15:guide>
        <p15:guide id="4" orient="horz" pos="1440" userDrawn="1">
          <p15:clr>
            <a:srgbClr val="F26B43"/>
          </p15:clr>
        </p15:guide>
        <p15:guide id="6" orient="horz" pos="3696" userDrawn="1">
          <p15:clr>
            <a:srgbClr val="F26B43"/>
          </p15:clr>
        </p15:guide>
        <p15:guide id="7" orient="horz" pos="432" userDrawn="1">
          <p15:clr>
            <a:srgbClr val="F26B43"/>
          </p15:clr>
        </p15:guide>
        <p15:guide id="8" orient="horz" pos="1512" userDrawn="1">
          <p15:clr>
            <a:srgbClr val="F26B43"/>
          </p15:clr>
        </p15:guide>
        <p15:guide id="9" pos="6912" userDrawn="1">
          <p15:clr>
            <a:srgbClr val="F26B43"/>
          </p15:clr>
        </p15:guide>
        <p15:guide id="10" pos="937" userDrawn="1">
          <p15:clr>
            <a:srgbClr val="F26B43"/>
          </p15:clr>
        </p15:guide>
        <p15:guide id="11" pos="86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1"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1" y="2286000"/>
            <a:ext cx="9601200" cy="322773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344006" y="6376085"/>
            <a:ext cx="1204572" cy="281046"/>
          </a:xfrm>
          <a:prstGeom prst="rect">
            <a:avLst/>
          </a:prstGeom>
        </p:spPr>
        <p:txBody>
          <a:bodyPr vert="horz" lIns="91440" tIns="45720" rIns="91440" bIns="45720" rtlCol="0" anchor="ctr"/>
          <a:lstStyle>
            <a:lvl1pPr algn="l">
              <a:defRPr sz="1200" baseline="0">
                <a:solidFill>
                  <a:schemeClr val="tx2"/>
                </a:solidFill>
              </a:defRPr>
            </a:lvl1pPr>
          </a:lstStyle>
          <a:p>
            <a:fld id="{00EA7BC6-0A16-43A4-9D48-49FE6B05D81F}" type="datetime1">
              <a:rPr lang="de-LU" smtClean="0"/>
              <a:t>16.10.2023</a:t>
            </a:fld>
            <a:endParaRPr lang="fr-FR" dirty="0"/>
          </a:p>
        </p:txBody>
      </p:sp>
      <p:sp>
        <p:nvSpPr>
          <p:cNvPr id="5" name="Footer Placeholder 4"/>
          <p:cNvSpPr>
            <a:spLocks noGrp="1"/>
          </p:cNvSpPr>
          <p:nvPr>
            <p:ph type="ftr" sz="quarter" idx="3"/>
          </p:nvPr>
        </p:nvSpPr>
        <p:spPr>
          <a:xfrm>
            <a:off x="1795852" y="6377186"/>
            <a:ext cx="8237836" cy="281046"/>
          </a:xfrm>
          <a:prstGeom prst="rect">
            <a:avLst/>
          </a:prstGeom>
        </p:spPr>
        <p:txBody>
          <a:bodyPr vert="horz" lIns="91440" tIns="45720" rIns="91440" bIns="45720" rtlCol="0" anchor="ctr"/>
          <a:lstStyle>
            <a:lvl1pPr algn="ctr">
              <a:defRPr sz="1200" baseline="0">
                <a:solidFill>
                  <a:schemeClr val="tx2"/>
                </a:solidFill>
              </a:defRPr>
            </a:lvl1pPr>
          </a:lstStyle>
          <a:p>
            <a:endParaRPr lang="fr-FR" dirty="0"/>
          </a:p>
        </p:txBody>
      </p:sp>
      <p:sp>
        <p:nvSpPr>
          <p:cNvPr id="6" name="Slide Number Placeholder 5"/>
          <p:cNvSpPr>
            <a:spLocks noGrp="1"/>
          </p:cNvSpPr>
          <p:nvPr>
            <p:ph type="sldNum" sz="quarter" idx="4"/>
          </p:nvPr>
        </p:nvSpPr>
        <p:spPr>
          <a:xfrm>
            <a:off x="10249075" y="6376085"/>
            <a:ext cx="1596292" cy="281046"/>
          </a:xfrm>
          <a:prstGeom prst="rect">
            <a:avLst/>
          </a:prstGeom>
        </p:spPr>
        <p:txBody>
          <a:bodyPr vert="horz" lIns="91440" tIns="45720" rIns="91440" bIns="45720" rtlCol="0" anchor="ctr"/>
          <a:lstStyle>
            <a:lvl1pPr algn="r">
              <a:defRPr sz="1200" baseline="0">
                <a:solidFill>
                  <a:schemeClr val="tx2"/>
                </a:solidFill>
              </a:defRPr>
            </a:lvl1pPr>
          </a:lstStyle>
          <a:p>
            <a:fld id="{69D944D9-CDD5-4B43-8F53-85BFD4AE26E7}" type="slidenum">
              <a:rPr lang="fr-FR" smtClean="0"/>
              <a:t>‹N°›</a:t>
            </a:fld>
            <a:endParaRPr lang="fr-FR"/>
          </a:p>
        </p:txBody>
      </p:sp>
      <p:sp>
        <p:nvSpPr>
          <p:cNvPr id="9" name="Rectangle 8" title="Side bar"/>
          <p:cNvSpPr/>
          <p:nvPr/>
        </p:nvSpPr>
        <p:spPr>
          <a:xfrm rot="5400000">
            <a:off x="6717953" y="-5350481"/>
            <a:ext cx="123568" cy="108245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title="Side bar"/>
          <p:cNvSpPr/>
          <p:nvPr userDrawn="1"/>
        </p:nvSpPr>
        <p:spPr>
          <a:xfrm rot="5400000">
            <a:off x="5350481" y="1383953"/>
            <a:ext cx="123568" cy="1082452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8" name="Picture 7"/>
          <p:cNvPicPr>
            <a:picLocks noChangeAspect="1"/>
          </p:cNvPicPr>
          <p:nvPr userDrawn="1"/>
        </p:nvPicPr>
        <p:blipFill rotWithShape="1">
          <a:blip r:embed="rId16" cstate="screen">
            <a:extLst>
              <a:ext uri="{28A0092B-C50C-407E-A947-70E740481C1C}">
                <a14:useLocalDpi xmlns:a14="http://schemas.microsoft.com/office/drawing/2010/main"/>
              </a:ext>
            </a:extLst>
          </a:blip>
          <a:srcRect/>
          <a:stretch/>
        </p:blipFill>
        <p:spPr>
          <a:xfrm>
            <a:off x="341867" y="5513178"/>
            <a:ext cx="2540340" cy="862354"/>
          </a:xfrm>
          <a:prstGeom prst="rect">
            <a:avLst/>
          </a:prstGeom>
        </p:spPr>
      </p:pic>
      <p:grpSp>
        <p:nvGrpSpPr>
          <p:cNvPr id="11" name="Group 10"/>
          <p:cNvGrpSpPr/>
          <p:nvPr userDrawn="1"/>
        </p:nvGrpSpPr>
        <p:grpSpPr>
          <a:xfrm>
            <a:off x="10819767" y="6733881"/>
            <a:ext cx="1367470" cy="124121"/>
            <a:chOff x="10824529" y="6733880"/>
            <a:chExt cx="1367471" cy="124121"/>
          </a:xfrm>
        </p:grpSpPr>
        <p:sp>
          <p:nvSpPr>
            <p:cNvPr id="28" name="Rectangle 27" title="Side bar"/>
            <p:cNvSpPr/>
            <p:nvPr userDrawn="1"/>
          </p:nvSpPr>
          <p:spPr>
            <a:xfrm rot="5400000">
              <a:off x="10933678" y="6624731"/>
              <a:ext cx="123569" cy="341868"/>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sp>
        <p:sp>
          <p:nvSpPr>
            <p:cNvPr id="29" name="Rectangle 28" title="Side bar"/>
            <p:cNvSpPr/>
            <p:nvPr userDrawn="1"/>
          </p:nvSpPr>
          <p:spPr>
            <a:xfrm rot="5400000">
              <a:off x="11275546" y="6624731"/>
              <a:ext cx="123569" cy="341868"/>
            </a:xfrm>
            <a:prstGeom prst="rect">
              <a:avLst/>
            </a:prstGeom>
            <a:solidFill>
              <a:schemeClr val="accent4"/>
            </a:solidFill>
            <a:ln>
              <a:noFill/>
            </a:ln>
          </p:spPr>
          <p:style>
            <a:lnRef idx="0">
              <a:scrgbClr r="0" g="0" b="0"/>
            </a:lnRef>
            <a:fillRef idx="0">
              <a:scrgbClr r="0" g="0" b="0"/>
            </a:fillRef>
            <a:effectRef idx="0">
              <a:scrgbClr r="0" g="0" b="0"/>
            </a:effectRef>
            <a:fontRef idx="minor">
              <a:schemeClr val="lt1"/>
            </a:fontRef>
          </p:style>
        </p:sp>
        <p:sp>
          <p:nvSpPr>
            <p:cNvPr id="30" name="Rectangle 29" title="Side bar"/>
            <p:cNvSpPr/>
            <p:nvPr userDrawn="1"/>
          </p:nvSpPr>
          <p:spPr>
            <a:xfrm rot="5400000">
              <a:off x="11617414" y="6624732"/>
              <a:ext cx="123568" cy="341868"/>
            </a:xfrm>
            <a:prstGeom prst="rect">
              <a:avLst/>
            </a:prstGeom>
            <a:solidFill>
              <a:schemeClr val="accent5"/>
            </a:solidFill>
            <a:ln>
              <a:noFill/>
            </a:ln>
          </p:spPr>
          <p:style>
            <a:lnRef idx="0">
              <a:scrgbClr r="0" g="0" b="0"/>
            </a:lnRef>
            <a:fillRef idx="0">
              <a:scrgbClr r="0" g="0" b="0"/>
            </a:fillRef>
            <a:effectRef idx="0">
              <a:scrgbClr r="0" g="0" b="0"/>
            </a:effectRef>
            <a:fontRef idx="minor">
              <a:schemeClr val="lt1"/>
            </a:fontRef>
          </p:style>
        </p:sp>
        <p:sp>
          <p:nvSpPr>
            <p:cNvPr id="31" name="Rectangle 30" title="Side bar"/>
            <p:cNvSpPr/>
            <p:nvPr userDrawn="1"/>
          </p:nvSpPr>
          <p:spPr>
            <a:xfrm rot="5400000">
              <a:off x="11959006" y="6625008"/>
              <a:ext cx="124119" cy="341868"/>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sp>
      </p:grpSp>
      <p:grpSp>
        <p:nvGrpSpPr>
          <p:cNvPr id="32" name="Group 31"/>
          <p:cNvGrpSpPr/>
          <p:nvPr userDrawn="1"/>
        </p:nvGrpSpPr>
        <p:grpSpPr>
          <a:xfrm>
            <a:off x="2" y="-552"/>
            <a:ext cx="1367470" cy="124121"/>
            <a:chOff x="10824529" y="6733880"/>
            <a:chExt cx="1367471" cy="124121"/>
          </a:xfrm>
        </p:grpSpPr>
        <p:sp>
          <p:nvSpPr>
            <p:cNvPr id="33" name="Rectangle 32" title="Side bar"/>
            <p:cNvSpPr/>
            <p:nvPr userDrawn="1"/>
          </p:nvSpPr>
          <p:spPr>
            <a:xfrm rot="5400000">
              <a:off x="10933678" y="6624731"/>
              <a:ext cx="123569" cy="341868"/>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sp>
        <p:sp>
          <p:nvSpPr>
            <p:cNvPr id="34" name="Rectangle 33" title="Side bar"/>
            <p:cNvSpPr/>
            <p:nvPr userDrawn="1"/>
          </p:nvSpPr>
          <p:spPr>
            <a:xfrm rot="5400000">
              <a:off x="11275546" y="6624731"/>
              <a:ext cx="123569" cy="341868"/>
            </a:xfrm>
            <a:prstGeom prst="rect">
              <a:avLst/>
            </a:prstGeom>
            <a:solidFill>
              <a:schemeClr val="accent4"/>
            </a:solidFill>
            <a:ln>
              <a:noFill/>
            </a:ln>
          </p:spPr>
          <p:style>
            <a:lnRef idx="0">
              <a:scrgbClr r="0" g="0" b="0"/>
            </a:lnRef>
            <a:fillRef idx="0">
              <a:scrgbClr r="0" g="0" b="0"/>
            </a:fillRef>
            <a:effectRef idx="0">
              <a:scrgbClr r="0" g="0" b="0"/>
            </a:effectRef>
            <a:fontRef idx="minor">
              <a:schemeClr val="lt1"/>
            </a:fontRef>
          </p:style>
        </p:sp>
        <p:sp>
          <p:nvSpPr>
            <p:cNvPr id="35" name="Rectangle 34" title="Side bar"/>
            <p:cNvSpPr/>
            <p:nvPr userDrawn="1"/>
          </p:nvSpPr>
          <p:spPr>
            <a:xfrm rot="5400000">
              <a:off x="11617414" y="6624732"/>
              <a:ext cx="123568" cy="341868"/>
            </a:xfrm>
            <a:prstGeom prst="rect">
              <a:avLst/>
            </a:prstGeom>
            <a:solidFill>
              <a:schemeClr val="accent5"/>
            </a:solidFill>
            <a:ln>
              <a:noFill/>
            </a:ln>
          </p:spPr>
          <p:style>
            <a:lnRef idx="0">
              <a:scrgbClr r="0" g="0" b="0"/>
            </a:lnRef>
            <a:fillRef idx="0">
              <a:scrgbClr r="0" g="0" b="0"/>
            </a:fillRef>
            <a:effectRef idx="0">
              <a:scrgbClr r="0" g="0" b="0"/>
            </a:effectRef>
            <a:fontRef idx="minor">
              <a:schemeClr val="lt1"/>
            </a:fontRef>
          </p:style>
        </p:sp>
        <p:sp>
          <p:nvSpPr>
            <p:cNvPr id="36" name="Rectangle 35" title="Side bar"/>
            <p:cNvSpPr/>
            <p:nvPr userDrawn="1"/>
          </p:nvSpPr>
          <p:spPr>
            <a:xfrm rot="5400000">
              <a:off x="11959006" y="6625008"/>
              <a:ext cx="124119" cy="341868"/>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sp>
      </p:grpSp>
    </p:spTree>
    <p:extLst>
      <p:ext uri="{BB962C8B-B14F-4D97-AF65-F5344CB8AC3E}">
        <p14:creationId xmlns:p14="http://schemas.microsoft.com/office/powerpoint/2010/main" val="31679280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Lst>
  <p:hf hdr="0" ftr="0"/>
  <p:txStyles>
    <p:titleStyle>
      <a:lvl1pPr algn="l" defTabSz="914411"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53" indent="-384053" algn="l" defTabSz="914411" rtl="0" eaLnBrk="1" latinLnBrk="0" hangingPunct="1">
        <a:lnSpc>
          <a:spcPct val="94000"/>
        </a:lnSpc>
        <a:spcBef>
          <a:spcPts val="1001"/>
        </a:spcBef>
        <a:spcAft>
          <a:spcPts val="201"/>
        </a:spcAft>
        <a:buFont typeface="Franklin Gothic Book" panose="020B0503020102020204" pitchFamily="34" charset="0"/>
        <a:buChar char="■"/>
        <a:defRPr sz="2000" kern="1200" baseline="0">
          <a:solidFill>
            <a:schemeClr val="tx2"/>
          </a:solidFill>
          <a:latin typeface="+mn-lt"/>
          <a:ea typeface="+mn-ea"/>
          <a:cs typeface="+mn-cs"/>
        </a:defRPr>
      </a:lvl1pPr>
      <a:lvl2pPr marL="914411" indent="-384053" algn="l" defTabSz="914411" rtl="0" eaLnBrk="1" latinLnBrk="0" hangingPunct="1">
        <a:lnSpc>
          <a:spcPct val="94000"/>
        </a:lnSpc>
        <a:spcBef>
          <a:spcPts val="500"/>
        </a:spcBef>
        <a:spcAft>
          <a:spcPts val="201"/>
        </a:spcAft>
        <a:buFont typeface="Franklin Gothic Book" panose="020B0503020102020204" pitchFamily="34" charset="0"/>
        <a:buChar char="–"/>
        <a:defRPr sz="2000" i="0" kern="1200" baseline="0">
          <a:solidFill>
            <a:schemeClr val="tx2"/>
          </a:solidFill>
          <a:latin typeface="+mn-lt"/>
          <a:ea typeface="+mn-ea"/>
          <a:cs typeface="+mn-cs"/>
        </a:defRPr>
      </a:lvl2pPr>
      <a:lvl3pPr marL="1371617" indent="-384053" algn="l" defTabSz="914411" rtl="0" eaLnBrk="1" latinLnBrk="0" hangingPunct="1">
        <a:lnSpc>
          <a:spcPct val="94000"/>
        </a:lnSpc>
        <a:spcBef>
          <a:spcPts val="500"/>
        </a:spcBef>
        <a:spcAft>
          <a:spcPts val="201"/>
        </a:spcAft>
        <a:buFont typeface="Franklin Gothic Book" panose="020B0503020102020204" pitchFamily="34" charset="0"/>
        <a:buChar char="■"/>
        <a:defRPr sz="1801" i="0" kern="1200" baseline="0">
          <a:solidFill>
            <a:schemeClr val="tx2"/>
          </a:solidFill>
          <a:latin typeface="+mn-lt"/>
          <a:ea typeface="+mn-ea"/>
          <a:cs typeface="+mn-cs"/>
        </a:defRPr>
      </a:lvl3pPr>
      <a:lvl4pPr marL="1828823" indent="-384053" algn="l" defTabSz="914411" rtl="0" eaLnBrk="1" latinLnBrk="0" hangingPunct="1">
        <a:lnSpc>
          <a:spcPct val="94000"/>
        </a:lnSpc>
        <a:spcBef>
          <a:spcPts val="500"/>
        </a:spcBef>
        <a:spcAft>
          <a:spcPts val="201"/>
        </a:spcAft>
        <a:buFont typeface="Franklin Gothic Book" panose="020B0503020102020204" pitchFamily="34" charset="0"/>
        <a:buChar char="–"/>
        <a:defRPr sz="1801" i="0" kern="1200" baseline="0">
          <a:solidFill>
            <a:schemeClr val="tx2"/>
          </a:solidFill>
          <a:latin typeface="+mn-lt"/>
          <a:ea typeface="+mn-ea"/>
          <a:cs typeface="+mn-cs"/>
        </a:defRPr>
      </a:lvl4pPr>
      <a:lvl5pPr marL="2286029" indent="-384053" algn="l" defTabSz="914411" rtl="0" eaLnBrk="1" latinLnBrk="0" hangingPunct="1">
        <a:lnSpc>
          <a:spcPct val="94000"/>
        </a:lnSpc>
        <a:spcBef>
          <a:spcPts val="500"/>
        </a:spcBef>
        <a:spcAft>
          <a:spcPts val="201"/>
        </a:spcAft>
        <a:buFont typeface="Franklin Gothic Book" panose="020B0503020102020204" pitchFamily="34" charset="0"/>
        <a:buChar char="■"/>
        <a:defRPr sz="1600" i="0" kern="1200" baseline="0">
          <a:solidFill>
            <a:schemeClr val="tx2"/>
          </a:solidFill>
          <a:latin typeface="+mn-lt"/>
          <a:ea typeface="+mn-ea"/>
          <a:cs typeface="+mn-cs"/>
        </a:defRPr>
      </a:lvl5pPr>
      <a:lvl6pPr marL="2743234" indent="-384053" algn="l" defTabSz="914411" rtl="0" eaLnBrk="1" latinLnBrk="0" hangingPunct="1">
        <a:lnSpc>
          <a:spcPct val="94000"/>
        </a:lnSpc>
        <a:spcBef>
          <a:spcPts val="500"/>
        </a:spcBef>
        <a:spcAft>
          <a:spcPts val="201"/>
        </a:spcAft>
        <a:buFont typeface="Franklin Gothic Book" panose="020B0503020102020204" pitchFamily="34" charset="0"/>
        <a:buChar char="–"/>
        <a:defRPr sz="1600" i="1" kern="1200" baseline="0">
          <a:solidFill>
            <a:schemeClr val="tx2"/>
          </a:solidFill>
          <a:latin typeface="+mn-lt"/>
          <a:ea typeface="+mn-ea"/>
          <a:cs typeface="+mn-cs"/>
        </a:defRPr>
      </a:lvl6pPr>
      <a:lvl7pPr marL="3200440" indent="-384053" algn="l" defTabSz="914411" rtl="0" eaLnBrk="1" latinLnBrk="0" hangingPunct="1">
        <a:lnSpc>
          <a:spcPct val="94000"/>
        </a:lnSpc>
        <a:spcBef>
          <a:spcPts val="500"/>
        </a:spcBef>
        <a:spcAft>
          <a:spcPts val="201"/>
        </a:spcAft>
        <a:buFont typeface="Franklin Gothic Book" panose="020B0503020102020204" pitchFamily="34" charset="0"/>
        <a:buChar char="■"/>
        <a:defRPr sz="1401" kern="1200" baseline="0">
          <a:solidFill>
            <a:schemeClr val="tx2"/>
          </a:solidFill>
          <a:latin typeface="+mn-lt"/>
          <a:ea typeface="+mn-ea"/>
          <a:cs typeface="+mn-cs"/>
        </a:defRPr>
      </a:lvl7pPr>
      <a:lvl8pPr marL="3657646" indent="-384053" algn="l" defTabSz="914411" rtl="0" eaLnBrk="1" latinLnBrk="0" hangingPunct="1">
        <a:lnSpc>
          <a:spcPct val="94000"/>
        </a:lnSpc>
        <a:spcBef>
          <a:spcPts val="500"/>
        </a:spcBef>
        <a:spcAft>
          <a:spcPts val="201"/>
        </a:spcAft>
        <a:buFont typeface="Franklin Gothic Book" panose="020B0503020102020204" pitchFamily="34" charset="0"/>
        <a:buChar char="–"/>
        <a:defRPr sz="1401" i="1" kern="1200" baseline="0">
          <a:solidFill>
            <a:schemeClr val="tx2"/>
          </a:solidFill>
          <a:latin typeface="+mn-lt"/>
          <a:ea typeface="+mn-ea"/>
          <a:cs typeface="+mn-cs"/>
        </a:defRPr>
      </a:lvl8pPr>
      <a:lvl9pPr marL="4114851" indent="-384053" algn="l" defTabSz="914411" rtl="0" eaLnBrk="1" latinLnBrk="0" hangingPunct="1">
        <a:lnSpc>
          <a:spcPct val="94000"/>
        </a:lnSpc>
        <a:spcBef>
          <a:spcPts val="500"/>
        </a:spcBef>
        <a:spcAft>
          <a:spcPts val="201"/>
        </a:spcAft>
        <a:buFont typeface="Franklin Gothic Book" panose="020B0503020102020204" pitchFamily="34" charset="0"/>
        <a:buChar char="■"/>
        <a:defRPr sz="1401" kern="1200" baseline="0">
          <a:solidFill>
            <a:schemeClr val="tx2"/>
          </a:solidFill>
          <a:latin typeface="+mn-lt"/>
          <a:ea typeface="+mn-ea"/>
          <a:cs typeface="+mn-cs"/>
        </a:defRPr>
      </a:lvl9pPr>
    </p:bodyStyle>
    <p:otherStyle>
      <a:defPPr>
        <a:defRPr lang="en-US"/>
      </a:defPPr>
      <a:lvl1pPr marL="0" algn="l" defTabSz="914411" rtl="0" eaLnBrk="1" latinLnBrk="0" hangingPunct="1">
        <a:defRPr sz="1801" kern="1200">
          <a:solidFill>
            <a:schemeClr val="tx1"/>
          </a:solidFill>
          <a:latin typeface="+mn-lt"/>
          <a:ea typeface="+mn-ea"/>
          <a:cs typeface="+mn-cs"/>
        </a:defRPr>
      </a:lvl1pPr>
      <a:lvl2pPr marL="457206" algn="l" defTabSz="914411" rtl="0" eaLnBrk="1" latinLnBrk="0" hangingPunct="1">
        <a:defRPr sz="1801" kern="1200">
          <a:solidFill>
            <a:schemeClr val="tx1"/>
          </a:solidFill>
          <a:latin typeface="+mn-lt"/>
          <a:ea typeface="+mn-ea"/>
          <a:cs typeface="+mn-cs"/>
        </a:defRPr>
      </a:lvl2pPr>
      <a:lvl3pPr marL="914411" algn="l" defTabSz="914411" rtl="0" eaLnBrk="1" latinLnBrk="0" hangingPunct="1">
        <a:defRPr sz="1801" kern="1200">
          <a:solidFill>
            <a:schemeClr val="tx1"/>
          </a:solidFill>
          <a:latin typeface="+mn-lt"/>
          <a:ea typeface="+mn-ea"/>
          <a:cs typeface="+mn-cs"/>
        </a:defRPr>
      </a:lvl3pPr>
      <a:lvl4pPr marL="1371617" algn="l" defTabSz="914411" rtl="0" eaLnBrk="1" latinLnBrk="0" hangingPunct="1">
        <a:defRPr sz="1801" kern="1200">
          <a:solidFill>
            <a:schemeClr val="tx1"/>
          </a:solidFill>
          <a:latin typeface="+mn-lt"/>
          <a:ea typeface="+mn-ea"/>
          <a:cs typeface="+mn-cs"/>
        </a:defRPr>
      </a:lvl4pPr>
      <a:lvl5pPr marL="1828823" algn="l" defTabSz="914411" rtl="0" eaLnBrk="1" latinLnBrk="0" hangingPunct="1">
        <a:defRPr sz="1801" kern="1200">
          <a:solidFill>
            <a:schemeClr val="tx1"/>
          </a:solidFill>
          <a:latin typeface="+mn-lt"/>
          <a:ea typeface="+mn-ea"/>
          <a:cs typeface="+mn-cs"/>
        </a:defRPr>
      </a:lvl5pPr>
      <a:lvl6pPr marL="2286029" algn="l" defTabSz="914411" rtl="0" eaLnBrk="1" latinLnBrk="0" hangingPunct="1">
        <a:defRPr sz="1801" kern="1200">
          <a:solidFill>
            <a:schemeClr val="tx1"/>
          </a:solidFill>
          <a:latin typeface="+mn-lt"/>
          <a:ea typeface="+mn-ea"/>
          <a:cs typeface="+mn-cs"/>
        </a:defRPr>
      </a:lvl6pPr>
      <a:lvl7pPr marL="2743234" algn="l" defTabSz="914411" rtl="0" eaLnBrk="1" latinLnBrk="0" hangingPunct="1">
        <a:defRPr sz="1801" kern="1200">
          <a:solidFill>
            <a:schemeClr val="tx1"/>
          </a:solidFill>
          <a:latin typeface="+mn-lt"/>
          <a:ea typeface="+mn-ea"/>
          <a:cs typeface="+mn-cs"/>
        </a:defRPr>
      </a:lvl7pPr>
      <a:lvl8pPr marL="3200440" algn="l" defTabSz="914411" rtl="0" eaLnBrk="1" latinLnBrk="0" hangingPunct="1">
        <a:defRPr sz="1801" kern="1200">
          <a:solidFill>
            <a:schemeClr val="tx1"/>
          </a:solidFill>
          <a:latin typeface="+mn-lt"/>
          <a:ea typeface="+mn-ea"/>
          <a:cs typeface="+mn-cs"/>
        </a:defRPr>
      </a:lvl8pPr>
      <a:lvl9pPr marL="3657646" algn="l" defTabSz="914411" rtl="0" eaLnBrk="1" latinLnBrk="0" hangingPunct="1">
        <a:defRPr sz="1801"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userDrawn="1">
          <p15:clr>
            <a:srgbClr val="F26B43"/>
          </p15:clr>
        </p15:guide>
        <p15:guide id="4" orient="horz" pos="1440" userDrawn="1">
          <p15:clr>
            <a:srgbClr val="F26B43"/>
          </p15:clr>
        </p15:guide>
        <p15:guide id="6" orient="horz" pos="3696" userDrawn="1">
          <p15:clr>
            <a:srgbClr val="F26B43"/>
          </p15:clr>
        </p15:guide>
        <p15:guide id="7" orient="horz" pos="432" userDrawn="1">
          <p15:clr>
            <a:srgbClr val="F26B43"/>
          </p15:clr>
        </p15:guide>
        <p15:guide id="8" orient="horz" pos="1512" userDrawn="1">
          <p15:clr>
            <a:srgbClr val="F26B43"/>
          </p15:clr>
        </p15:guide>
        <p15:guide id="9" pos="6912" userDrawn="1">
          <p15:clr>
            <a:srgbClr val="F26B43"/>
          </p15:clr>
        </p15:guide>
        <p15:guide id="10" pos="937" userDrawn="1">
          <p15:clr>
            <a:srgbClr val="F26B43"/>
          </p15:clr>
        </p15:guide>
        <p15:guide id="11" pos="86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22.png"/><Relationship Id="rId4" Type="http://schemas.openxmlformats.org/officeDocument/2006/relationships/image" Target="../media/image21.png"/></Relationships>
</file>

<file path=ppt/slides/_rels/slide13.xml.rels><?xml version="1.0" encoding="UTF-8" standalone="yes"?>
<Relationships xmlns="http://schemas.openxmlformats.org/package/2006/relationships"><Relationship Id="rId3" Type="http://schemas.openxmlformats.org/officeDocument/2006/relationships/image" Target="../media/image20.png"/><Relationship Id="rId7" Type="http://schemas.openxmlformats.org/officeDocument/2006/relationships/hyperlink" Target="https://www.facebook.com/etwinterregGR"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mailto:interreg.libramont@skynet.be" TargetMode="External"/><Relationship Id="rId5" Type="http://schemas.openxmlformats.org/officeDocument/2006/relationships/image" Target="../media/image22.png"/><Relationship Id="rId4" Type="http://schemas.openxmlformats.org/officeDocument/2006/relationships/image" Target="../media/image2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7" Type="http://schemas.openxmlformats.org/officeDocument/2006/relationships/image" Target="../media/image13.jpeg"/><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6.xml"/><Relationship Id="rId5" Type="http://schemas.openxmlformats.org/officeDocument/2006/relationships/image" Target="../media/image17.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4"/>
          </p:nvPr>
        </p:nvSpPr>
        <p:spPr>
          <a:xfrm>
            <a:off x="1486004" y="2261386"/>
            <a:ext cx="7765270" cy="1847390"/>
          </a:xfrm>
        </p:spPr>
        <p:txBody>
          <a:bodyPr>
            <a:normAutofit/>
          </a:bodyPr>
          <a:lstStyle/>
          <a:p>
            <a:pPr algn="l"/>
            <a:r>
              <a:rPr lang="en-US" dirty="0"/>
              <a:t>Le </a:t>
            </a:r>
            <a:r>
              <a:rPr lang="en-US" dirty="0" err="1"/>
              <a:t>programme</a:t>
            </a:r>
            <a:r>
              <a:rPr lang="en-US" dirty="0"/>
              <a:t> </a:t>
            </a:r>
          </a:p>
          <a:p>
            <a:pPr algn="l"/>
            <a:r>
              <a:rPr lang="en-US" dirty="0"/>
              <a:t>Interreg Grande Région</a:t>
            </a:r>
          </a:p>
        </p:txBody>
      </p:sp>
      <p:sp>
        <p:nvSpPr>
          <p:cNvPr id="5" name="Text Placeholder 4"/>
          <p:cNvSpPr>
            <a:spLocks noGrp="1"/>
          </p:cNvSpPr>
          <p:nvPr>
            <p:ph type="body" sz="quarter" idx="15"/>
          </p:nvPr>
        </p:nvSpPr>
        <p:spPr>
          <a:xfrm>
            <a:off x="1486004" y="3811149"/>
            <a:ext cx="3335377" cy="694933"/>
          </a:xfrm>
        </p:spPr>
        <p:txBody>
          <a:bodyPr>
            <a:normAutofit/>
          </a:bodyPr>
          <a:lstStyle/>
          <a:p>
            <a:pPr algn="l"/>
            <a:r>
              <a:rPr lang="en-US" dirty="0"/>
              <a:t>2021-2027</a:t>
            </a:r>
            <a:endParaRPr lang="en-GB" dirty="0"/>
          </a:p>
        </p:txBody>
      </p:sp>
      <p:sp>
        <p:nvSpPr>
          <p:cNvPr id="9" name="Rectangle 8"/>
          <p:cNvSpPr/>
          <p:nvPr/>
        </p:nvSpPr>
        <p:spPr>
          <a:xfrm>
            <a:off x="2" y="208546"/>
            <a:ext cx="12192002" cy="193439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1008" y="382160"/>
            <a:ext cx="5116300" cy="1543226"/>
          </a:xfrm>
          <a:prstGeom prst="rect">
            <a:avLst/>
          </a:prstGeom>
        </p:spPr>
      </p:pic>
      <p:sp>
        <p:nvSpPr>
          <p:cNvPr id="2" name="Content Placeholder 1"/>
          <p:cNvSpPr>
            <a:spLocks noGrp="1"/>
          </p:cNvSpPr>
          <p:nvPr>
            <p:ph sz="quarter" idx="13"/>
          </p:nvPr>
        </p:nvSpPr>
        <p:spPr>
          <a:xfrm>
            <a:off x="1486004" y="4679324"/>
            <a:ext cx="7964273" cy="442912"/>
          </a:xfrm>
        </p:spPr>
        <p:txBody>
          <a:bodyPr/>
          <a:lstStyle/>
          <a:p>
            <a:pPr algn="l"/>
            <a:r>
              <a:rPr lang="en-US" sz="2000" dirty="0" err="1"/>
              <a:t>Journée</a:t>
            </a:r>
            <a:r>
              <a:rPr lang="en-US" sz="2000" dirty="0"/>
              <a:t> </a:t>
            </a:r>
            <a:r>
              <a:rPr lang="en-US" sz="2000" dirty="0" err="1"/>
              <a:t>d’information</a:t>
            </a:r>
            <a:r>
              <a:rPr lang="en-US" sz="2000" dirty="0"/>
              <a:t> sur les </a:t>
            </a:r>
            <a:r>
              <a:rPr lang="en-US" sz="2000" dirty="0" err="1"/>
              <a:t>programmes</a:t>
            </a:r>
            <a:r>
              <a:rPr lang="en-US" sz="2000" dirty="0"/>
              <a:t> Interreg – </a:t>
            </a:r>
            <a:r>
              <a:rPr lang="en-US" sz="2000" dirty="0" err="1"/>
              <a:t>SynHera</a:t>
            </a:r>
            <a:endParaRPr lang="en-US" sz="2000" dirty="0"/>
          </a:p>
        </p:txBody>
      </p:sp>
      <p:sp>
        <p:nvSpPr>
          <p:cNvPr id="7" name="Content Placeholder 1"/>
          <p:cNvSpPr txBox="1">
            <a:spLocks/>
          </p:cNvSpPr>
          <p:nvPr/>
        </p:nvSpPr>
        <p:spPr>
          <a:xfrm>
            <a:off x="1486004" y="6055845"/>
            <a:ext cx="7964273" cy="442912"/>
          </a:xfrm>
          <a:prstGeom prst="rect">
            <a:avLst/>
          </a:prstGeom>
        </p:spPr>
        <p:txBody>
          <a:bodyPr vert="horz" lIns="91440" tIns="45720" rIns="91440" bIns="45720" rtlCol="0">
            <a:noAutofit/>
          </a:bodyPr>
          <a:lstStyle>
            <a:lvl1pPr marL="0" indent="0" algn="ctr" defTabSz="914411" rtl="0" eaLnBrk="1" latinLnBrk="0" hangingPunct="1">
              <a:lnSpc>
                <a:spcPct val="112000"/>
              </a:lnSpc>
              <a:spcBef>
                <a:spcPts val="0"/>
              </a:spcBef>
              <a:spcAft>
                <a:spcPts val="0"/>
              </a:spcAft>
              <a:buFont typeface="Franklin Gothic Book" panose="020B0503020102020204" pitchFamily="34" charset="0"/>
              <a:buNone/>
              <a:defRPr lang="en-US" sz="2300" kern="1200" baseline="0" dirty="0" smtClean="0">
                <a:solidFill>
                  <a:srgbClr val="9FAEE5"/>
                </a:solidFill>
                <a:latin typeface="+mn-lt"/>
                <a:ea typeface="+mn-ea"/>
                <a:cs typeface="+mn-cs"/>
              </a:defRPr>
            </a:lvl1pPr>
            <a:lvl2pPr marL="0" indent="0" algn="ctr" defTabSz="914411" rtl="0" eaLnBrk="1" latinLnBrk="0" hangingPunct="1">
              <a:lnSpc>
                <a:spcPct val="112000"/>
              </a:lnSpc>
              <a:spcBef>
                <a:spcPts val="0"/>
              </a:spcBef>
              <a:spcAft>
                <a:spcPts val="0"/>
              </a:spcAft>
              <a:buFont typeface="Franklin Gothic Book" panose="020B0503020102020204" pitchFamily="34" charset="0"/>
              <a:buNone/>
              <a:defRPr lang="en-US" sz="2300" i="0" kern="1200" baseline="0" dirty="0" smtClean="0">
                <a:solidFill>
                  <a:schemeClr val="tx2"/>
                </a:solidFill>
                <a:latin typeface="+mn-lt"/>
                <a:ea typeface="+mn-ea"/>
                <a:cs typeface="+mn-cs"/>
              </a:defRPr>
            </a:lvl2pPr>
            <a:lvl3pPr marL="0" indent="0" algn="ctr" defTabSz="914411" rtl="0" eaLnBrk="1" latinLnBrk="0" hangingPunct="1">
              <a:lnSpc>
                <a:spcPct val="112000"/>
              </a:lnSpc>
              <a:spcBef>
                <a:spcPts val="0"/>
              </a:spcBef>
              <a:spcAft>
                <a:spcPts val="0"/>
              </a:spcAft>
              <a:buFont typeface="Franklin Gothic Book" panose="020B0503020102020204" pitchFamily="34" charset="0"/>
              <a:buNone/>
              <a:defRPr lang="en-US" sz="2300" i="0" kern="1200" baseline="0" dirty="0" smtClean="0">
                <a:solidFill>
                  <a:schemeClr val="tx2"/>
                </a:solidFill>
                <a:latin typeface="+mn-lt"/>
                <a:ea typeface="+mn-ea"/>
                <a:cs typeface="+mn-cs"/>
              </a:defRPr>
            </a:lvl3pPr>
            <a:lvl4pPr marL="0" indent="0" algn="ctr" defTabSz="914411" rtl="0" eaLnBrk="1" latinLnBrk="0" hangingPunct="1">
              <a:lnSpc>
                <a:spcPct val="112000"/>
              </a:lnSpc>
              <a:spcBef>
                <a:spcPts val="0"/>
              </a:spcBef>
              <a:spcAft>
                <a:spcPts val="0"/>
              </a:spcAft>
              <a:buFont typeface="Franklin Gothic Book" panose="020B0503020102020204" pitchFamily="34" charset="0"/>
              <a:buNone/>
              <a:defRPr lang="en-US" sz="2300" i="0" kern="1200" baseline="0" dirty="0" smtClean="0">
                <a:solidFill>
                  <a:schemeClr val="tx2"/>
                </a:solidFill>
                <a:latin typeface="+mn-lt"/>
                <a:ea typeface="+mn-ea"/>
                <a:cs typeface="+mn-cs"/>
              </a:defRPr>
            </a:lvl4pPr>
            <a:lvl5pPr marL="0" indent="0" algn="ctr" defTabSz="914411" rtl="0" eaLnBrk="1" latinLnBrk="0" hangingPunct="1">
              <a:lnSpc>
                <a:spcPct val="112000"/>
              </a:lnSpc>
              <a:spcBef>
                <a:spcPts val="0"/>
              </a:spcBef>
              <a:spcAft>
                <a:spcPts val="0"/>
              </a:spcAft>
              <a:buFont typeface="Franklin Gothic Book" panose="020B0503020102020204" pitchFamily="34" charset="0"/>
              <a:buNone/>
              <a:defRPr lang="fr-LU" sz="2300" i="0" kern="1200" baseline="0" dirty="0">
                <a:solidFill>
                  <a:schemeClr val="tx2"/>
                </a:solidFill>
                <a:latin typeface="+mn-lt"/>
                <a:ea typeface="+mn-ea"/>
                <a:cs typeface="+mn-cs"/>
              </a:defRPr>
            </a:lvl5pPr>
            <a:lvl6pPr marL="2743234" indent="-384053" algn="l" defTabSz="914411" rtl="0" eaLnBrk="1" latinLnBrk="0" hangingPunct="1">
              <a:lnSpc>
                <a:spcPct val="94000"/>
              </a:lnSpc>
              <a:spcBef>
                <a:spcPts val="500"/>
              </a:spcBef>
              <a:spcAft>
                <a:spcPts val="201"/>
              </a:spcAft>
              <a:buFont typeface="Franklin Gothic Book" panose="020B0503020102020204" pitchFamily="34" charset="0"/>
              <a:buChar char="–"/>
              <a:defRPr sz="1600" i="1" kern="1200" baseline="0">
                <a:solidFill>
                  <a:schemeClr val="tx2"/>
                </a:solidFill>
                <a:latin typeface="+mn-lt"/>
                <a:ea typeface="+mn-ea"/>
                <a:cs typeface="+mn-cs"/>
              </a:defRPr>
            </a:lvl6pPr>
            <a:lvl7pPr marL="3200440" indent="-384053" algn="l" defTabSz="914411" rtl="0" eaLnBrk="1" latinLnBrk="0" hangingPunct="1">
              <a:lnSpc>
                <a:spcPct val="94000"/>
              </a:lnSpc>
              <a:spcBef>
                <a:spcPts val="500"/>
              </a:spcBef>
              <a:spcAft>
                <a:spcPts val="201"/>
              </a:spcAft>
              <a:buFont typeface="Franklin Gothic Book" panose="020B0503020102020204" pitchFamily="34" charset="0"/>
              <a:buChar char="■"/>
              <a:defRPr sz="1401" kern="1200" baseline="0">
                <a:solidFill>
                  <a:schemeClr val="tx2"/>
                </a:solidFill>
                <a:latin typeface="+mn-lt"/>
                <a:ea typeface="+mn-ea"/>
                <a:cs typeface="+mn-cs"/>
              </a:defRPr>
            </a:lvl7pPr>
            <a:lvl8pPr marL="3657646" indent="-384053" algn="l" defTabSz="914411" rtl="0" eaLnBrk="1" latinLnBrk="0" hangingPunct="1">
              <a:lnSpc>
                <a:spcPct val="94000"/>
              </a:lnSpc>
              <a:spcBef>
                <a:spcPts val="500"/>
              </a:spcBef>
              <a:spcAft>
                <a:spcPts val="201"/>
              </a:spcAft>
              <a:buFont typeface="Franklin Gothic Book" panose="020B0503020102020204" pitchFamily="34" charset="0"/>
              <a:buChar char="–"/>
              <a:defRPr sz="1401" i="1" kern="1200" baseline="0">
                <a:solidFill>
                  <a:schemeClr val="tx2"/>
                </a:solidFill>
                <a:latin typeface="+mn-lt"/>
                <a:ea typeface="+mn-ea"/>
                <a:cs typeface="+mn-cs"/>
              </a:defRPr>
            </a:lvl8pPr>
            <a:lvl9pPr marL="4114851" indent="-384053" algn="l" defTabSz="914411" rtl="0" eaLnBrk="1" latinLnBrk="0" hangingPunct="1">
              <a:lnSpc>
                <a:spcPct val="94000"/>
              </a:lnSpc>
              <a:spcBef>
                <a:spcPts val="500"/>
              </a:spcBef>
              <a:spcAft>
                <a:spcPts val="201"/>
              </a:spcAft>
              <a:buFont typeface="Franklin Gothic Book" panose="020B0503020102020204" pitchFamily="34" charset="0"/>
              <a:buChar char="■"/>
              <a:defRPr sz="1401" kern="1200" baseline="0">
                <a:solidFill>
                  <a:schemeClr val="tx2"/>
                </a:solidFill>
                <a:latin typeface="+mn-lt"/>
                <a:ea typeface="+mn-ea"/>
                <a:cs typeface="+mn-cs"/>
              </a:defRPr>
            </a:lvl9pPr>
          </a:lstStyle>
          <a:p>
            <a:pPr algn="l"/>
            <a:r>
              <a:rPr lang="fr-FR" sz="1200" dirty="0">
                <a:solidFill>
                  <a:schemeClr val="tx2"/>
                </a:solidFill>
              </a:rPr>
              <a:t>Intervenante : Stéphanie DUPUIS</a:t>
            </a:r>
          </a:p>
          <a:p>
            <a:pPr algn="l"/>
            <a:r>
              <a:rPr lang="fr-FR" sz="1200" dirty="0">
                <a:solidFill>
                  <a:schemeClr val="tx2"/>
                </a:solidFill>
              </a:rPr>
              <a:t>Directrice de l’Equipe Technique Wallonne Interreg Grande Région</a:t>
            </a:r>
          </a:p>
        </p:txBody>
      </p:sp>
    </p:spTree>
    <p:extLst>
      <p:ext uri="{BB962C8B-B14F-4D97-AF65-F5344CB8AC3E}">
        <p14:creationId xmlns:p14="http://schemas.microsoft.com/office/powerpoint/2010/main" val="22205082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10">
            <a:extLst>
              <a:ext uri="{FF2B5EF4-FFF2-40B4-BE49-F238E27FC236}">
                <a16:creationId xmlns:a16="http://schemas.microsoft.com/office/drawing/2014/main" id="{153D0868-F955-4917-884E-A4EEEC7E2CC4}"/>
              </a:ext>
            </a:extLst>
          </p:cNvPr>
          <p:cNvSpPr>
            <a:spLocks noGrp="1"/>
          </p:cNvSpPr>
          <p:nvPr>
            <p:ph type="body" sz="quarter" idx="13"/>
          </p:nvPr>
        </p:nvSpPr>
        <p:spPr>
          <a:xfrm>
            <a:off x="499805" y="550462"/>
            <a:ext cx="11025887" cy="1209033"/>
          </a:xfrm>
        </p:spPr>
        <p:txBody>
          <a:bodyPr>
            <a:normAutofit/>
          </a:bodyPr>
          <a:lstStyle/>
          <a:p>
            <a:r>
              <a:rPr lang="fr-LU" dirty="0">
                <a:solidFill>
                  <a:schemeClr val="tx2"/>
                </a:solidFill>
              </a:rPr>
              <a:t>La structure du programme</a:t>
            </a:r>
          </a:p>
        </p:txBody>
      </p:sp>
      <p:sp>
        <p:nvSpPr>
          <p:cNvPr id="4" name="Slide Number Placeholder 3"/>
          <p:cNvSpPr>
            <a:spLocks noGrp="1"/>
          </p:cNvSpPr>
          <p:nvPr>
            <p:ph type="sldNum" sz="quarter" idx="16"/>
          </p:nvPr>
        </p:nvSpPr>
        <p:spPr/>
        <p:txBody>
          <a:bodyPr/>
          <a:lstStyle/>
          <a:p>
            <a:fld id="{69D944D9-CDD5-4B43-8F53-85BFD4AE26E7}" type="slidenum">
              <a:rPr lang="fr-FR" smtClean="0"/>
              <a:t>10</a:t>
            </a:fld>
            <a:endParaRPr lang="fr-FR"/>
          </a:p>
        </p:txBody>
      </p:sp>
      <p:sp>
        <p:nvSpPr>
          <p:cNvPr id="32" name="Content Placeholder 3">
            <a:extLst>
              <a:ext uri="{FF2B5EF4-FFF2-40B4-BE49-F238E27FC236}">
                <a16:creationId xmlns:a16="http://schemas.microsoft.com/office/drawing/2014/main" id="{F934C853-6B74-403A-BBCF-D0AA4E5F1201}"/>
              </a:ext>
            </a:extLst>
          </p:cNvPr>
          <p:cNvSpPr>
            <a:spLocks noGrp="1"/>
          </p:cNvSpPr>
          <p:nvPr>
            <p:ph sz="half" idx="2"/>
          </p:nvPr>
        </p:nvSpPr>
        <p:spPr>
          <a:xfrm>
            <a:off x="499719" y="1733149"/>
            <a:ext cx="11192562" cy="922737"/>
          </a:xfrm>
        </p:spPr>
        <p:txBody>
          <a:bodyPr>
            <a:normAutofit/>
          </a:bodyPr>
          <a:lstStyle/>
          <a:p>
            <a:pPr marL="0" indent="0">
              <a:buNone/>
            </a:pPr>
            <a:r>
              <a:rPr lang="fr-LU" sz="1900" dirty="0">
                <a:solidFill>
                  <a:schemeClr val="tx2"/>
                </a:solidFill>
              </a:rPr>
              <a:t>Le programme Interreg Grande Région est composé de plusieurs organes, assurant chacun une fonction précise. </a:t>
            </a:r>
          </a:p>
        </p:txBody>
      </p:sp>
      <p:sp>
        <p:nvSpPr>
          <p:cNvPr id="34" name="Oval 33"/>
          <p:cNvSpPr/>
          <p:nvPr/>
        </p:nvSpPr>
        <p:spPr>
          <a:xfrm>
            <a:off x="2820859" y="3175682"/>
            <a:ext cx="1908000" cy="1908000"/>
          </a:xfrm>
          <a:prstGeom prst="ellipse">
            <a:avLst/>
          </a:prstGeom>
          <a:solidFill>
            <a:schemeClr val="bg1"/>
          </a:solidFill>
          <a:ln w="6350">
            <a:solidFill>
              <a:schemeClr val="accent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r>
              <a:rPr lang="en-US" sz="1401" dirty="0" err="1">
                <a:solidFill>
                  <a:srgbClr val="003399"/>
                </a:solidFill>
              </a:rPr>
              <a:t>Autorités</a:t>
            </a:r>
            <a:r>
              <a:rPr lang="en-US" sz="1401" dirty="0">
                <a:solidFill>
                  <a:srgbClr val="003399"/>
                </a:solidFill>
              </a:rPr>
              <a:t> </a:t>
            </a:r>
            <a:r>
              <a:rPr lang="en-US" sz="1401" dirty="0" err="1">
                <a:solidFill>
                  <a:srgbClr val="003399"/>
                </a:solidFill>
              </a:rPr>
              <a:t>Partenaires</a:t>
            </a:r>
            <a:endParaRPr lang="en-US" sz="1401" dirty="0">
              <a:solidFill>
                <a:srgbClr val="003399"/>
              </a:solidFill>
            </a:endParaRPr>
          </a:p>
          <a:p>
            <a:pPr algn="ctr"/>
            <a:endParaRPr lang="en-US" sz="1401" b="1" dirty="0">
              <a:solidFill>
                <a:srgbClr val="003399"/>
              </a:solidFill>
            </a:endParaRPr>
          </a:p>
          <a:p>
            <a:pPr algn="ctr"/>
            <a:r>
              <a:rPr lang="en-US" sz="1401" dirty="0" err="1">
                <a:solidFill>
                  <a:schemeClr val="tx1"/>
                </a:solidFill>
              </a:rPr>
              <a:t>Programm</a:t>
            </a:r>
            <a:r>
              <a:rPr lang="en-US" sz="1401" dirty="0">
                <a:solidFill>
                  <a:schemeClr val="tx1"/>
                </a:solidFill>
              </a:rPr>
              <a:t>-partner</a:t>
            </a:r>
          </a:p>
        </p:txBody>
      </p:sp>
      <p:sp>
        <p:nvSpPr>
          <p:cNvPr id="35" name="Oval 34"/>
          <p:cNvSpPr/>
          <p:nvPr/>
        </p:nvSpPr>
        <p:spPr>
          <a:xfrm>
            <a:off x="5142000" y="3175684"/>
            <a:ext cx="1908000" cy="1908000"/>
          </a:xfrm>
          <a:prstGeom prst="ellipse">
            <a:avLst/>
          </a:prstGeom>
          <a:solidFill>
            <a:schemeClr val="bg1"/>
          </a:solidFill>
          <a:ln w="6350">
            <a:solidFill>
              <a:schemeClr val="accent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r>
              <a:rPr lang="en-US" sz="1401" dirty="0" err="1">
                <a:solidFill>
                  <a:srgbClr val="003399"/>
                </a:solidFill>
              </a:rPr>
              <a:t>Autorité</a:t>
            </a:r>
            <a:r>
              <a:rPr lang="en-US" sz="1401" dirty="0">
                <a:solidFill>
                  <a:srgbClr val="003399"/>
                </a:solidFill>
              </a:rPr>
              <a:t> </a:t>
            </a:r>
          </a:p>
          <a:p>
            <a:pPr algn="ctr"/>
            <a:r>
              <a:rPr lang="en-US" sz="1401" dirty="0">
                <a:solidFill>
                  <a:srgbClr val="003399"/>
                </a:solidFill>
              </a:rPr>
              <a:t>de </a:t>
            </a:r>
            <a:r>
              <a:rPr lang="en-US" sz="1401" dirty="0" err="1">
                <a:solidFill>
                  <a:srgbClr val="003399"/>
                </a:solidFill>
              </a:rPr>
              <a:t>gestion</a:t>
            </a:r>
            <a:endParaRPr lang="en-US" sz="1401" dirty="0">
              <a:solidFill>
                <a:srgbClr val="003399"/>
              </a:solidFill>
            </a:endParaRPr>
          </a:p>
          <a:p>
            <a:pPr algn="ctr"/>
            <a:endParaRPr lang="en-US" sz="1401" b="1" dirty="0">
              <a:solidFill>
                <a:srgbClr val="003399"/>
              </a:solidFill>
            </a:endParaRPr>
          </a:p>
          <a:p>
            <a:pPr algn="ctr"/>
            <a:r>
              <a:rPr lang="en-US" sz="1400" dirty="0" err="1">
                <a:solidFill>
                  <a:schemeClr val="tx1"/>
                </a:solidFill>
              </a:rPr>
              <a:t>Verwaltungs-behörde</a:t>
            </a:r>
            <a:endParaRPr lang="en-US" sz="1400" dirty="0">
              <a:solidFill>
                <a:schemeClr val="tx1"/>
              </a:solidFill>
            </a:endParaRPr>
          </a:p>
        </p:txBody>
      </p:sp>
      <p:sp>
        <p:nvSpPr>
          <p:cNvPr id="36" name="Oval 35"/>
          <p:cNvSpPr/>
          <p:nvPr/>
        </p:nvSpPr>
        <p:spPr>
          <a:xfrm>
            <a:off x="7463140" y="3175682"/>
            <a:ext cx="1908000" cy="1908000"/>
          </a:xfrm>
          <a:prstGeom prst="ellipse">
            <a:avLst/>
          </a:prstGeom>
          <a:solidFill>
            <a:schemeClr val="bg1"/>
          </a:solidFill>
          <a:ln w="9525">
            <a:solidFill>
              <a:schemeClr val="accent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r>
              <a:rPr lang="en-US" sz="1401" dirty="0" err="1">
                <a:solidFill>
                  <a:srgbClr val="003399"/>
                </a:solidFill>
              </a:rPr>
              <a:t>Secrétariat</a:t>
            </a:r>
            <a:r>
              <a:rPr lang="en-US" sz="1401" dirty="0">
                <a:solidFill>
                  <a:srgbClr val="003399"/>
                </a:solidFill>
              </a:rPr>
              <a:t> conjoint</a:t>
            </a:r>
          </a:p>
          <a:p>
            <a:pPr algn="ctr"/>
            <a:endParaRPr lang="en-US" sz="1401" b="1" dirty="0">
              <a:solidFill>
                <a:srgbClr val="003399"/>
              </a:solidFill>
            </a:endParaRPr>
          </a:p>
          <a:p>
            <a:pPr algn="ctr"/>
            <a:r>
              <a:rPr lang="en-US" sz="1400" dirty="0" err="1">
                <a:solidFill>
                  <a:schemeClr val="tx1"/>
                </a:solidFill>
              </a:rPr>
              <a:t>Gemeinsames</a:t>
            </a:r>
            <a:r>
              <a:rPr lang="en-US" sz="1400" dirty="0">
                <a:solidFill>
                  <a:schemeClr val="tx1"/>
                </a:solidFill>
              </a:rPr>
              <a:t> </a:t>
            </a:r>
          </a:p>
          <a:p>
            <a:pPr algn="ctr"/>
            <a:r>
              <a:rPr lang="en-US" sz="1400" dirty="0" err="1">
                <a:solidFill>
                  <a:schemeClr val="tx1"/>
                </a:solidFill>
              </a:rPr>
              <a:t>Sekretariat</a:t>
            </a:r>
            <a:endParaRPr lang="en-US" sz="1400" dirty="0">
              <a:solidFill>
                <a:schemeClr val="tx1"/>
              </a:solidFill>
            </a:endParaRPr>
          </a:p>
        </p:txBody>
      </p:sp>
      <p:sp>
        <p:nvSpPr>
          <p:cNvPr id="37" name="Oval 36"/>
          <p:cNvSpPr/>
          <p:nvPr/>
        </p:nvSpPr>
        <p:spPr>
          <a:xfrm>
            <a:off x="9784281" y="3175682"/>
            <a:ext cx="1908000" cy="1908000"/>
          </a:xfrm>
          <a:prstGeom prst="ellipse">
            <a:avLst/>
          </a:prstGeom>
          <a:solidFill>
            <a:schemeClr val="bg1"/>
          </a:solidFill>
          <a:ln w="6350">
            <a:solidFill>
              <a:srgbClr val="00339A"/>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r>
              <a:rPr lang="en-US" sz="1401" dirty="0">
                <a:solidFill>
                  <a:srgbClr val="003399"/>
                </a:solidFill>
              </a:rPr>
              <a:t>Points de contact</a:t>
            </a:r>
          </a:p>
          <a:p>
            <a:pPr algn="ctr"/>
            <a:endParaRPr lang="en-US" sz="1401" dirty="0">
              <a:solidFill>
                <a:schemeClr val="tx1"/>
              </a:solidFill>
            </a:endParaRPr>
          </a:p>
          <a:p>
            <a:pPr algn="ctr"/>
            <a:r>
              <a:rPr lang="en-US" sz="1401" dirty="0" err="1">
                <a:solidFill>
                  <a:schemeClr val="tx1"/>
                </a:solidFill>
              </a:rPr>
              <a:t>Kontaktstellen</a:t>
            </a:r>
            <a:endParaRPr lang="en-US" sz="1401" dirty="0">
              <a:solidFill>
                <a:schemeClr val="tx1"/>
              </a:solidFill>
            </a:endParaRPr>
          </a:p>
        </p:txBody>
      </p:sp>
      <p:sp>
        <p:nvSpPr>
          <p:cNvPr id="38" name="Oval 37"/>
          <p:cNvSpPr/>
          <p:nvPr/>
        </p:nvSpPr>
        <p:spPr>
          <a:xfrm>
            <a:off x="499719" y="3175682"/>
            <a:ext cx="1908000" cy="1908000"/>
          </a:xfrm>
          <a:prstGeom prst="ellipse">
            <a:avLst/>
          </a:prstGeom>
          <a:solidFill>
            <a:schemeClr val="bg1"/>
          </a:solidFill>
          <a:ln w="6350">
            <a:solidFill>
              <a:schemeClr val="accent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r>
              <a:rPr lang="en-US" sz="1401" dirty="0" err="1">
                <a:solidFill>
                  <a:srgbClr val="003399"/>
                </a:solidFill>
              </a:rPr>
              <a:t>Comité</a:t>
            </a:r>
            <a:r>
              <a:rPr lang="en-US" sz="1401" dirty="0">
                <a:solidFill>
                  <a:srgbClr val="003399"/>
                </a:solidFill>
              </a:rPr>
              <a:t> </a:t>
            </a:r>
          </a:p>
          <a:p>
            <a:pPr algn="ctr"/>
            <a:r>
              <a:rPr lang="en-US" sz="1401" dirty="0">
                <a:solidFill>
                  <a:srgbClr val="003399"/>
                </a:solidFill>
              </a:rPr>
              <a:t>de </a:t>
            </a:r>
            <a:r>
              <a:rPr lang="en-US" sz="1401" dirty="0" err="1">
                <a:solidFill>
                  <a:srgbClr val="003399"/>
                </a:solidFill>
              </a:rPr>
              <a:t>suivi</a:t>
            </a:r>
            <a:endParaRPr lang="en-US" sz="1401" dirty="0">
              <a:solidFill>
                <a:srgbClr val="003399"/>
              </a:solidFill>
            </a:endParaRPr>
          </a:p>
          <a:p>
            <a:pPr algn="ctr"/>
            <a:endParaRPr lang="en-US" sz="1401" b="1" dirty="0">
              <a:solidFill>
                <a:srgbClr val="003399"/>
              </a:solidFill>
            </a:endParaRPr>
          </a:p>
          <a:p>
            <a:pPr algn="ctr"/>
            <a:r>
              <a:rPr lang="en-US" sz="1401" dirty="0" err="1">
                <a:solidFill>
                  <a:schemeClr val="tx1"/>
                </a:solidFill>
              </a:rPr>
              <a:t>Begleit-ausschus</a:t>
            </a:r>
            <a:endParaRPr lang="en-US" sz="1401" dirty="0">
              <a:solidFill>
                <a:schemeClr val="tx1"/>
              </a:solidFill>
            </a:endParaRPr>
          </a:p>
        </p:txBody>
      </p:sp>
    </p:spTree>
    <p:extLst>
      <p:ext uri="{BB962C8B-B14F-4D97-AF65-F5344CB8AC3E}">
        <p14:creationId xmlns:p14="http://schemas.microsoft.com/office/powerpoint/2010/main" val="27493476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Picture 3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830974" y="596913"/>
            <a:ext cx="3014393" cy="2889658"/>
          </a:xfrm>
          <a:prstGeom prst="rect">
            <a:avLst/>
          </a:prstGeom>
        </p:spPr>
      </p:pic>
      <p:sp>
        <p:nvSpPr>
          <p:cNvPr id="2" name="Rectangle 1"/>
          <p:cNvSpPr/>
          <p:nvPr/>
        </p:nvSpPr>
        <p:spPr>
          <a:xfrm>
            <a:off x="300314" y="5181310"/>
            <a:ext cx="2662014" cy="10262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3" name="Title 2"/>
          <p:cNvSpPr>
            <a:spLocks noGrp="1"/>
          </p:cNvSpPr>
          <p:nvPr>
            <p:ph type="title"/>
          </p:nvPr>
        </p:nvSpPr>
        <p:spPr>
          <a:xfrm>
            <a:off x="491749" y="596913"/>
            <a:ext cx="9601200" cy="757646"/>
          </a:xfrm>
        </p:spPr>
        <p:txBody>
          <a:bodyPr>
            <a:normAutofit/>
          </a:bodyPr>
          <a:lstStyle/>
          <a:p>
            <a:r>
              <a:rPr lang="de-DE" sz="4000" dirty="0"/>
              <a:t>Points de </a:t>
            </a:r>
            <a:r>
              <a:rPr lang="de-DE" sz="4000" dirty="0" err="1"/>
              <a:t>contact</a:t>
            </a:r>
            <a:endParaRPr lang="en-US" sz="4000" dirty="0"/>
          </a:p>
        </p:txBody>
      </p:sp>
      <p:sp>
        <p:nvSpPr>
          <p:cNvPr id="20" name="Content Placeholder 4"/>
          <p:cNvSpPr txBox="1">
            <a:spLocks/>
          </p:cNvSpPr>
          <p:nvPr/>
        </p:nvSpPr>
        <p:spPr>
          <a:xfrm>
            <a:off x="501507" y="5178828"/>
            <a:ext cx="2828395" cy="1248866"/>
          </a:xfrm>
          <a:prstGeom prst="rect">
            <a:avLst/>
          </a:prstGeom>
        </p:spPr>
        <p:txBody>
          <a:bodyPr vert="horz" lIns="91440" tIns="45721" rIns="91440" bIns="45721"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0"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0"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0" indent="0">
              <a:spcBef>
                <a:spcPts val="0"/>
              </a:spcBef>
              <a:spcAft>
                <a:spcPts val="0"/>
              </a:spcAft>
              <a:buNone/>
            </a:pPr>
            <a:r>
              <a:rPr lang="fr-FR" sz="1600" b="1" dirty="0">
                <a:solidFill>
                  <a:schemeClr val="accent5"/>
                </a:solidFill>
              </a:rPr>
              <a:t>-- --</a:t>
            </a:r>
          </a:p>
          <a:p>
            <a:pPr marL="0" indent="0">
              <a:spcBef>
                <a:spcPts val="0"/>
              </a:spcBef>
              <a:spcAft>
                <a:spcPts val="0"/>
              </a:spcAft>
              <a:buNone/>
            </a:pPr>
            <a:r>
              <a:rPr lang="fr-FR" sz="1400" b="1" dirty="0">
                <a:solidFill>
                  <a:srgbClr val="003399"/>
                </a:solidFill>
              </a:rPr>
              <a:t>Région Grand Est</a:t>
            </a:r>
            <a:endParaRPr lang="fr-FR" sz="1400" dirty="0">
              <a:solidFill>
                <a:srgbClr val="003399"/>
              </a:solidFill>
            </a:endParaRPr>
          </a:p>
          <a:p>
            <a:pPr marL="0" indent="0">
              <a:spcBef>
                <a:spcPts val="0"/>
              </a:spcBef>
              <a:spcAft>
                <a:spcPts val="0"/>
              </a:spcAft>
              <a:buNone/>
            </a:pPr>
            <a:endParaRPr lang="fr-FR" sz="1401" dirty="0">
              <a:solidFill>
                <a:srgbClr val="002370"/>
              </a:solidFill>
            </a:endParaRPr>
          </a:p>
          <a:p>
            <a:pPr marL="0" indent="0">
              <a:spcBef>
                <a:spcPts val="0"/>
              </a:spcBef>
              <a:spcAft>
                <a:spcPts val="0"/>
              </a:spcAft>
              <a:buNone/>
            </a:pPr>
            <a:r>
              <a:rPr lang="fr-FR" sz="1401" dirty="0">
                <a:solidFill>
                  <a:srgbClr val="002370"/>
                </a:solidFill>
              </a:rPr>
              <a:t>interreg-gr@grandest.fr</a:t>
            </a:r>
            <a:br>
              <a:rPr lang="fr-FR" sz="1401" dirty="0">
                <a:solidFill>
                  <a:srgbClr val="002370"/>
                </a:solidFill>
              </a:rPr>
            </a:br>
            <a:r>
              <a:rPr lang="fr-FR" sz="1401" dirty="0">
                <a:solidFill>
                  <a:srgbClr val="002370"/>
                </a:solidFill>
              </a:rPr>
              <a:t>+33 (0) 3 87 61 68 78 </a:t>
            </a:r>
          </a:p>
        </p:txBody>
      </p:sp>
      <p:sp>
        <p:nvSpPr>
          <p:cNvPr id="21" name="Content Placeholder 4"/>
          <p:cNvSpPr txBox="1">
            <a:spLocks/>
          </p:cNvSpPr>
          <p:nvPr/>
        </p:nvSpPr>
        <p:spPr>
          <a:xfrm>
            <a:off x="3413259" y="5127371"/>
            <a:ext cx="3148852" cy="1248713"/>
          </a:xfrm>
          <a:prstGeom prst="rect">
            <a:avLst/>
          </a:prstGeom>
        </p:spPr>
        <p:txBody>
          <a:bodyPr vert="horz" lIns="91440" tIns="45721" rIns="91440" bIns="45721"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0"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0"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0" indent="0">
              <a:spcBef>
                <a:spcPts val="0"/>
              </a:spcBef>
              <a:spcAft>
                <a:spcPts val="0"/>
              </a:spcAft>
              <a:buNone/>
            </a:pPr>
            <a:r>
              <a:rPr lang="fr-FR" sz="1600" b="1" dirty="0">
                <a:solidFill>
                  <a:schemeClr val="accent5"/>
                </a:solidFill>
              </a:rPr>
              <a:t>Inès BOUSSETTA</a:t>
            </a:r>
          </a:p>
          <a:p>
            <a:pPr marL="0" indent="0">
              <a:spcBef>
                <a:spcPts val="0"/>
              </a:spcBef>
              <a:spcAft>
                <a:spcPts val="0"/>
              </a:spcAft>
              <a:buNone/>
            </a:pPr>
            <a:r>
              <a:rPr lang="fr-FR" sz="1400" b="1" dirty="0">
                <a:solidFill>
                  <a:srgbClr val="003399"/>
                </a:solidFill>
              </a:rPr>
              <a:t>Meurthe-et-Moselle</a:t>
            </a:r>
            <a:endParaRPr lang="fr-FR" sz="1400" dirty="0">
              <a:solidFill>
                <a:srgbClr val="003399"/>
              </a:solidFill>
            </a:endParaRPr>
          </a:p>
          <a:p>
            <a:pPr marL="0" indent="0">
              <a:spcBef>
                <a:spcPts val="0"/>
              </a:spcBef>
              <a:spcAft>
                <a:spcPts val="0"/>
              </a:spcAft>
              <a:buNone/>
            </a:pPr>
            <a:br>
              <a:rPr lang="fr-FR" sz="1401" dirty="0">
                <a:solidFill>
                  <a:srgbClr val="002370"/>
                </a:solidFill>
              </a:rPr>
            </a:br>
            <a:r>
              <a:rPr lang="fr-FR" sz="1401" dirty="0">
                <a:solidFill>
                  <a:srgbClr val="002370"/>
                </a:solidFill>
              </a:rPr>
              <a:t>europe@departement54.fr</a:t>
            </a:r>
            <a:br>
              <a:rPr lang="fr-FR" sz="1401" dirty="0">
                <a:solidFill>
                  <a:srgbClr val="002370"/>
                </a:solidFill>
              </a:rPr>
            </a:br>
            <a:r>
              <a:rPr lang="fr-FR" sz="1401" dirty="0">
                <a:solidFill>
                  <a:srgbClr val="002370"/>
                </a:solidFill>
              </a:rPr>
              <a:t>+33 (0) 3 83 94 59 43</a:t>
            </a:r>
          </a:p>
        </p:txBody>
      </p:sp>
      <p:sp>
        <p:nvSpPr>
          <p:cNvPr id="22" name="Content Placeholder 4"/>
          <p:cNvSpPr txBox="1">
            <a:spLocks/>
          </p:cNvSpPr>
          <p:nvPr/>
        </p:nvSpPr>
        <p:spPr>
          <a:xfrm>
            <a:off x="6451194" y="5102081"/>
            <a:ext cx="3148852" cy="1507755"/>
          </a:xfrm>
          <a:prstGeom prst="rect">
            <a:avLst/>
          </a:prstGeom>
        </p:spPr>
        <p:txBody>
          <a:bodyPr vert="horz" lIns="91440" tIns="45721" rIns="91440" bIns="45721"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0"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0"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0" indent="0">
              <a:spcBef>
                <a:spcPts val="0"/>
              </a:spcBef>
              <a:spcAft>
                <a:spcPts val="0"/>
              </a:spcAft>
              <a:buNone/>
            </a:pPr>
            <a:r>
              <a:rPr lang="fr-FR" sz="1600" b="1" dirty="0">
                <a:solidFill>
                  <a:schemeClr val="accent5"/>
                </a:solidFill>
              </a:rPr>
              <a:t>Samuel TRINQUESSE </a:t>
            </a:r>
          </a:p>
          <a:p>
            <a:pPr marL="0" indent="0">
              <a:spcBef>
                <a:spcPts val="0"/>
              </a:spcBef>
              <a:spcAft>
                <a:spcPts val="0"/>
              </a:spcAft>
              <a:buNone/>
            </a:pPr>
            <a:r>
              <a:rPr lang="fr-FR" sz="1400" b="1" dirty="0">
                <a:solidFill>
                  <a:srgbClr val="003399"/>
                </a:solidFill>
              </a:rPr>
              <a:t>Meuse</a:t>
            </a:r>
            <a:endParaRPr lang="fr-FR" sz="1400" dirty="0">
              <a:solidFill>
                <a:srgbClr val="003399"/>
              </a:solidFill>
            </a:endParaRPr>
          </a:p>
          <a:p>
            <a:pPr marL="0" indent="0">
              <a:spcBef>
                <a:spcPts val="0"/>
              </a:spcBef>
              <a:spcAft>
                <a:spcPts val="0"/>
              </a:spcAft>
              <a:buNone/>
            </a:pPr>
            <a:br>
              <a:rPr lang="fr-FR" sz="1401" dirty="0">
                <a:solidFill>
                  <a:srgbClr val="002370"/>
                </a:solidFill>
              </a:rPr>
            </a:br>
            <a:r>
              <a:rPr lang="fr-FR" sz="1401" dirty="0">
                <a:solidFill>
                  <a:srgbClr val="002370"/>
                </a:solidFill>
              </a:rPr>
              <a:t>europe@meuse.fr</a:t>
            </a:r>
            <a:br>
              <a:rPr lang="fr-FR" sz="1401" dirty="0">
                <a:solidFill>
                  <a:srgbClr val="002370"/>
                </a:solidFill>
              </a:rPr>
            </a:br>
            <a:r>
              <a:rPr lang="fr-FR" sz="1401" dirty="0">
                <a:solidFill>
                  <a:srgbClr val="002370"/>
                </a:solidFill>
              </a:rPr>
              <a:t>+33 (0) 3 29 45 78 64</a:t>
            </a:r>
          </a:p>
        </p:txBody>
      </p:sp>
      <p:sp>
        <p:nvSpPr>
          <p:cNvPr id="25" name="Content Placeholder 4"/>
          <p:cNvSpPr txBox="1">
            <a:spLocks/>
          </p:cNvSpPr>
          <p:nvPr/>
        </p:nvSpPr>
        <p:spPr>
          <a:xfrm>
            <a:off x="9404034" y="5070767"/>
            <a:ext cx="3028839" cy="1507755"/>
          </a:xfrm>
          <a:prstGeom prst="rect">
            <a:avLst/>
          </a:prstGeom>
        </p:spPr>
        <p:txBody>
          <a:bodyPr vert="horz" lIns="91440" tIns="45721" rIns="91440" bIns="45721"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0"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0"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0" indent="0">
              <a:spcBef>
                <a:spcPts val="0"/>
              </a:spcBef>
              <a:spcAft>
                <a:spcPts val="0"/>
              </a:spcAft>
              <a:buNone/>
            </a:pPr>
            <a:r>
              <a:rPr lang="fr-FR" sz="1600" b="1" dirty="0">
                <a:solidFill>
                  <a:schemeClr val="accent5"/>
                </a:solidFill>
              </a:rPr>
              <a:t>Sophia BRONGNIART</a:t>
            </a:r>
          </a:p>
          <a:p>
            <a:pPr marL="0" indent="0">
              <a:spcBef>
                <a:spcPts val="0"/>
              </a:spcBef>
              <a:spcAft>
                <a:spcPts val="0"/>
              </a:spcAft>
              <a:buNone/>
            </a:pPr>
            <a:r>
              <a:rPr lang="fr-FR" sz="1400" b="1" dirty="0">
                <a:solidFill>
                  <a:srgbClr val="003399"/>
                </a:solidFill>
              </a:rPr>
              <a:t>Moselle</a:t>
            </a:r>
            <a:endParaRPr lang="fr-FR" sz="1400" dirty="0">
              <a:solidFill>
                <a:srgbClr val="003399"/>
              </a:solidFill>
            </a:endParaRPr>
          </a:p>
          <a:p>
            <a:pPr marL="0" indent="0">
              <a:spcBef>
                <a:spcPts val="0"/>
              </a:spcBef>
              <a:spcAft>
                <a:spcPts val="0"/>
              </a:spcAft>
              <a:buNone/>
            </a:pPr>
            <a:br>
              <a:rPr lang="fr-FR" sz="1401" dirty="0">
                <a:solidFill>
                  <a:srgbClr val="002370"/>
                </a:solidFill>
              </a:rPr>
            </a:br>
            <a:r>
              <a:rPr lang="fr-FR" sz="1401" dirty="0">
                <a:solidFill>
                  <a:srgbClr val="002370"/>
                </a:solidFill>
              </a:rPr>
              <a:t>europe@moselle.fr</a:t>
            </a:r>
          </a:p>
          <a:p>
            <a:pPr marL="0" indent="0">
              <a:spcBef>
                <a:spcPts val="0"/>
              </a:spcBef>
              <a:spcAft>
                <a:spcPts val="0"/>
              </a:spcAft>
              <a:buNone/>
            </a:pPr>
            <a:r>
              <a:rPr lang="fr-FR" sz="1401" dirty="0">
                <a:solidFill>
                  <a:srgbClr val="002370"/>
                </a:solidFill>
              </a:rPr>
              <a:t>+ 33 (0) 3 87 37 57 29</a:t>
            </a:r>
          </a:p>
        </p:txBody>
      </p:sp>
      <p:sp>
        <p:nvSpPr>
          <p:cNvPr id="26" name="Content Placeholder 4"/>
          <p:cNvSpPr txBox="1">
            <a:spLocks/>
          </p:cNvSpPr>
          <p:nvPr/>
        </p:nvSpPr>
        <p:spPr>
          <a:xfrm>
            <a:off x="491750" y="3417114"/>
            <a:ext cx="2650672" cy="1109422"/>
          </a:xfrm>
          <a:prstGeom prst="rect">
            <a:avLst/>
          </a:prstGeom>
        </p:spPr>
        <p:txBody>
          <a:bodyPr vert="horz" lIns="91440" tIns="45721" rIns="91440" bIns="45721" rtlCol="0">
            <a:normAutofit lnSpcReduction="10000"/>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0"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0"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0" indent="0">
              <a:spcBef>
                <a:spcPts val="0"/>
              </a:spcBef>
              <a:spcAft>
                <a:spcPts val="0"/>
              </a:spcAft>
              <a:buNone/>
            </a:pPr>
            <a:r>
              <a:rPr lang="fr-FR" sz="1700" b="1" dirty="0">
                <a:solidFill>
                  <a:schemeClr val="accent5"/>
                </a:solidFill>
              </a:rPr>
              <a:t>Wolf VON LEIPZIG</a:t>
            </a:r>
          </a:p>
          <a:p>
            <a:pPr marL="0" indent="0">
              <a:spcBef>
                <a:spcPts val="0"/>
              </a:spcBef>
              <a:spcAft>
                <a:spcPts val="0"/>
              </a:spcAft>
              <a:buNone/>
            </a:pPr>
            <a:r>
              <a:rPr lang="fr-FR" sz="1400" b="1" dirty="0">
                <a:solidFill>
                  <a:srgbClr val="003399"/>
                </a:solidFill>
              </a:rPr>
              <a:t>Luxembourg | Luxemburg</a:t>
            </a:r>
            <a:endParaRPr lang="fr-FR" sz="1400" dirty="0">
              <a:solidFill>
                <a:srgbClr val="003399"/>
              </a:solidFill>
            </a:endParaRPr>
          </a:p>
          <a:p>
            <a:pPr marL="0" indent="0">
              <a:spcBef>
                <a:spcPts val="0"/>
              </a:spcBef>
              <a:spcAft>
                <a:spcPts val="0"/>
              </a:spcAft>
              <a:buNone/>
            </a:pPr>
            <a:br>
              <a:rPr lang="fr-FR" sz="1401" dirty="0">
                <a:solidFill>
                  <a:srgbClr val="002370"/>
                </a:solidFill>
              </a:rPr>
            </a:br>
            <a:r>
              <a:rPr lang="fr-FR" sz="1401" dirty="0">
                <a:solidFill>
                  <a:srgbClr val="002370"/>
                </a:solidFill>
              </a:rPr>
              <a:t>CpInterreg.GR@mat.etat.lu</a:t>
            </a:r>
            <a:br>
              <a:rPr lang="fr-FR" sz="1401" dirty="0">
                <a:solidFill>
                  <a:srgbClr val="002370"/>
                </a:solidFill>
              </a:rPr>
            </a:br>
            <a:r>
              <a:rPr lang="fr-FR" sz="1401" dirty="0">
                <a:solidFill>
                  <a:srgbClr val="002370"/>
                </a:solidFill>
              </a:rPr>
              <a:t>+352 (0) 247 869 44 </a:t>
            </a:r>
          </a:p>
          <a:p>
            <a:pPr marL="0" indent="0">
              <a:spcBef>
                <a:spcPts val="0"/>
              </a:spcBef>
              <a:spcAft>
                <a:spcPts val="0"/>
              </a:spcAft>
              <a:buNone/>
            </a:pPr>
            <a:endParaRPr lang="fr-FR" sz="1401" dirty="0">
              <a:solidFill>
                <a:srgbClr val="002370"/>
              </a:solidFill>
            </a:endParaRPr>
          </a:p>
        </p:txBody>
      </p:sp>
      <p:sp>
        <p:nvSpPr>
          <p:cNvPr id="27" name="Content Placeholder 4"/>
          <p:cNvSpPr txBox="1">
            <a:spLocks/>
          </p:cNvSpPr>
          <p:nvPr/>
        </p:nvSpPr>
        <p:spPr>
          <a:xfrm>
            <a:off x="491749" y="1708769"/>
            <a:ext cx="2828395" cy="1100540"/>
          </a:xfrm>
          <a:prstGeom prst="rect">
            <a:avLst/>
          </a:prstGeom>
        </p:spPr>
        <p:txBody>
          <a:bodyPr vert="horz" lIns="91440" tIns="45721" rIns="91440" bIns="45721" rtlCol="0">
            <a:normAutofit fontScale="92500" lnSpcReduction="20000"/>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0"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0"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0" indent="0">
              <a:spcBef>
                <a:spcPts val="0"/>
              </a:spcBef>
              <a:spcAft>
                <a:spcPts val="0"/>
              </a:spcAft>
              <a:buNone/>
            </a:pPr>
            <a:r>
              <a:rPr lang="fr-FR" sz="1600" b="1" dirty="0">
                <a:solidFill>
                  <a:schemeClr val="accent5"/>
                </a:solidFill>
              </a:rPr>
              <a:t>Stéphanie DUPUIS</a:t>
            </a:r>
          </a:p>
          <a:p>
            <a:pPr marL="0" indent="0">
              <a:spcBef>
                <a:spcPts val="0"/>
              </a:spcBef>
              <a:spcAft>
                <a:spcPts val="0"/>
              </a:spcAft>
              <a:buNone/>
            </a:pPr>
            <a:r>
              <a:rPr lang="fr-FR" sz="1400" b="1" dirty="0">
                <a:solidFill>
                  <a:srgbClr val="003399"/>
                </a:solidFill>
              </a:rPr>
              <a:t>Wallonie – Fédération Wallonie-Bruxelles</a:t>
            </a:r>
            <a:endParaRPr lang="fr-FR" sz="1400" dirty="0">
              <a:solidFill>
                <a:srgbClr val="003399"/>
              </a:solidFill>
            </a:endParaRPr>
          </a:p>
          <a:p>
            <a:pPr marL="0" indent="0">
              <a:spcBef>
                <a:spcPts val="0"/>
              </a:spcBef>
              <a:spcAft>
                <a:spcPts val="0"/>
              </a:spcAft>
              <a:buNone/>
            </a:pPr>
            <a:br>
              <a:rPr lang="fr-FR" sz="1401" dirty="0">
                <a:solidFill>
                  <a:srgbClr val="002370"/>
                </a:solidFill>
              </a:rPr>
            </a:br>
            <a:r>
              <a:rPr lang="fr-FR" sz="1401" dirty="0">
                <a:solidFill>
                  <a:srgbClr val="002370"/>
                </a:solidFill>
              </a:rPr>
              <a:t>interreg.libramont@skynet.be </a:t>
            </a:r>
            <a:br>
              <a:rPr lang="fr-FR" sz="1401" dirty="0">
                <a:solidFill>
                  <a:srgbClr val="002370"/>
                </a:solidFill>
              </a:rPr>
            </a:br>
            <a:r>
              <a:rPr lang="fr-FR" sz="1401" dirty="0">
                <a:solidFill>
                  <a:srgbClr val="002370"/>
                </a:solidFill>
              </a:rPr>
              <a:t>+32 (0) 61 50 81 81</a:t>
            </a:r>
          </a:p>
        </p:txBody>
      </p:sp>
      <p:sp>
        <p:nvSpPr>
          <p:cNvPr id="28" name="Content Placeholder 4"/>
          <p:cNvSpPr txBox="1">
            <a:spLocks/>
          </p:cNvSpPr>
          <p:nvPr/>
        </p:nvSpPr>
        <p:spPr>
          <a:xfrm>
            <a:off x="3413257" y="1673308"/>
            <a:ext cx="2828395" cy="1143202"/>
          </a:xfrm>
          <a:prstGeom prst="rect">
            <a:avLst/>
          </a:prstGeom>
        </p:spPr>
        <p:txBody>
          <a:bodyPr vert="horz" lIns="91440" tIns="45721" rIns="91440" bIns="45721" rtlCol="0">
            <a:normAutofit fontScale="92500" lnSpcReduction="10000"/>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0"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0"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0" indent="0">
              <a:spcBef>
                <a:spcPts val="0"/>
              </a:spcBef>
              <a:spcAft>
                <a:spcPts val="0"/>
              </a:spcAft>
              <a:buNone/>
            </a:pPr>
            <a:r>
              <a:rPr lang="fr-FR" sz="1600" b="1" dirty="0">
                <a:solidFill>
                  <a:schemeClr val="accent5"/>
                </a:solidFill>
              </a:rPr>
              <a:t>Michael </a:t>
            </a:r>
            <a:r>
              <a:rPr lang="fr-FR" sz="1600" b="1" dirty="0" err="1">
                <a:solidFill>
                  <a:schemeClr val="accent5"/>
                </a:solidFill>
              </a:rPr>
              <a:t>Margraff</a:t>
            </a:r>
            <a:endParaRPr lang="fr-FR" sz="1600" b="1" dirty="0">
              <a:solidFill>
                <a:schemeClr val="accent5"/>
              </a:solidFill>
            </a:endParaRPr>
          </a:p>
          <a:p>
            <a:pPr marL="0" indent="0">
              <a:spcBef>
                <a:spcPts val="0"/>
              </a:spcBef>
              <a:spcAft>
                <a:spcPts val="0"/>
              </a:spcAft>
              <a:buNone/>
            </a:pPr>
            <a:r>
              <a:rPr lang="fr-FR" sz="1400" b="1" dirty="0" err="1">
                <a:solidFill>
                  <a:srgbClr val="003399"/>
                </a:solidFill>
              </a:rPr>
              <a:t>Ostbelgien</a:t>
            </a:r>
            <a:endParaRPr lang="fr-FR" sz="1400" dirty="0">
              <a:solidFill>
                <a:srgbClr val="003399"/>
              </a:solidFill>
            </a:endParaRPr>
          </a:p>
          <a:p>
            <a:pPr marL="0" indent="0">
              <a:spcBef>
                <a:spcPts val="0"/>
              </a:spcBef>
              <a:spcAft>
                <a:spcPts val="0"/>
              </a:spcAft>
              <a:buNone/>
            </a:pPr>
            <a:br>
              <a:rPr lang="fr-FR" sz="1401" dirty="0">
                <a:solidFill>
                  <a:srgbClr val="002370"/>
                </a:solidFill>
              </a:rPr>
            </a:br>
            <a:endParaRPr lang="fr-FR" sz="1401" dirty="0">
              <a:solidFill>
                <a:srgbClr val="002370"/>
              </a:solidFill>
            </a:endParaRPr>
          </a:p>
          <a:p>
            <a:pPr marL="0" indent="0">
              <a:spcBef>
                <a:spcPts val="0"/>
              </a:spcBef>
              <a:spcAft>
                <a:spcPts val="0"/>
              </a:spcAft>
              <a:buNone/>
            </a:pPr>
            <a:r>
              <a:rPr lang="fr-FR" sz="1401" dirty="0">
                <a:solidFill>
                  <a:srgbClr val="002370"/>
                </a:solidFill>
              </a:rPr>
              <a:t>interreg.grossregion@dgov.be</a:t>
            </a:r>
            <a:br>
              <a:rPr lang="fr-FR" sz="1401" dirty="0">
                <a:solidFill>
                  <a:srgbClr val="002370"/>
                </a:solidFill>
              </a:rPr>
            </a:br>
            <a:r>
              <a:rPr lang="fr-FR" sz="1401" dirty="0">
                <a:solidFill>
                  <a:srgbClr val="002370"/>
                </a:solidFill>
              </a:rPr>
              <a:t>+32 (0) 87 789 970</a:t>
            </a:r>
          </a:p>
        </p:txBody>
      </p:sp>
      <p:sp>
        <p:nvSpPr>
          <p:cNvPr id="29" name="Content Placeholder 4"/>
          <p:cNvSpPr txBox="1">
            <a:spLocks/>
          </p:cNvSpPr>
          <p:nvPr/>
        </p:nvSpPr>
        <p:spPr>
          <a:xfrm>
            <a:off x="3424144" y="3389464"/>
            <a:ext cx="2906318" cy="1207396"/>
          </a:xfrm>
          <a:prstGeom prst="rect">
            <a:avLst/>
          </a:prstGeom>
        </p:spPr>
        <p:txBody>
          <a:bodyPr vert="horz" lIns="91440" tIns="45721" rIns="91440" bIns="45721"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0"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0"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0" indent="0">
              <a:spcBef>
                <a:spcPts val="0"/>
              </a:spcBef>
              <a:spcAft>
                <a:spcPts val="0"/>
              </a:spcAft>
              <a:buNone/>
            </a:pPr>
            <a:r>
              <a:rPr lang="fr-FR" sz="1600" b="1" dirty="0">
                <a:solidFill>
                  <a:schemeClr val="accent5"/>
                </a:solidFill>
              </a:rPr>
              <a:t>Désirée MOMBER</a:t>
            </a:r>
          </a:p>
          <a:p>
            <a:pPr marL="0" indent="0">
              <a:spcBef>
                <a:spcPts val="0"/>
              </a:spcBef>
              <a:spcAft>
                <a:spcPts val="0"/>
              </a:spcAft>
              <a:buNone/>
            </a:pPr>
            <a:r>
              <a:rPr lang="fr-FR" sz="1400" b="1" dirty="0">
                <a:solidFill>
                  <a:srgbClr val="003399"/>
                </a:solidFill>
              </a:rPr>
              <a:t>Sarre | </a:t>
            </a:r>
            <a:r>
              <a:rPr lang="fr-FR" sz="1400" b="1" dirty="0" err="1">
                <a:solidFill>
                  <a:srgbClr val="003399"/>
                </a:solidFill>
              </a:rPr>
              <a:t>Saarland</a:t>
            </a:r>
            <a:endParaRPr lang="fr-FR" sz="1400" dirty="0">
              <a:solidFill>
                <a:srgbClr val="003399"/>
              </a:solidFill>
            </a:endParaRPr>
          </a:p>
          <a:p>
            <a:pPr marL="0" indent="0">
              <a:spcBef>
                <a:spcPts val="0"/>
              </a:spcBef>
              <a:spcAft>
                <a:spcPts val="0"/>
              </a:spcAft>
              <a:buNone/>
            </a:pPr>
            <a:br>
              <a:rPr lang="fr-FR" sz="1401" dirty="0">
                <a:solidFill>
                  <a:srgbClr val="002370"/>
                </a:solidFill>
              </a:rPr>
            </a:br>
            <a:r>
              <a:rPr lang="fr-FR" sz="1401" dirty="0">
                <a:solidFill>
                  <a:srgbClr val="002370"/>
                </a:solidFill>
              </a:rPr>
              <a:t>interreg@europa.saarland.de</a:t>
            </a:r>
            <a:r>
              <a:rPr lang="fr-FR" sz="1400" dirty="0">
                <a:solidFill>
                  <a:srgbClr val="003399"/>
                </a:solidFill>
              </a:rPr>
              <a:t> </a:t>
            </a:r>
            <a:br>
              <a:rPr lang="fr-FR" sz="1401" dirty="0">
                <a:solidFill>
                  <a:srgbClr val="002370"/>
                </a:solidFill>
              </a:rPr>
            </a:br>
            <a:r>
              <a:rPr lang="fr-FR" sz="1401" dirty="0">
                <a:solidFill>
                  <a:srgbClr val="002370"/>
                </a:solidFill>
              </a:rPr>
              <a:t>+49 (0) 681 501 1754</a:t>
            </a:r>
          </a:p>
        </p:txBody>
      </p:sp>
      <p:sp>
        <p:nvSpPr>
          <p:cNvPr id="31" name="Content Placeholder 4"/>
          <p:cNvSpPr txBox="1">
            <a:spLocks/>
          </p:cNvSpPr>
          <p:nvPr/>
        </p:nvSpPr>
        <p:spPr>
          <a:xfrm>
            <a:off x="6441145" y="3366872"/>
            <a:ext cx="3320142" cy="1207396"/>
          </a:xfrm>
          <a:prstGeom prst="rect">
            <a:avLst/>
          </a:prstGeom>
        </p:spPr>
        <p:txBody>
          <a:bodyPr vert="horz" lIns="91440" tIns="45721" rIns="91440" bIns="45721"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0"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0"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0" indent="0">
              <a:spcBef>
                <a:spcPts val="0"/>
              </a:spcBef>
              <a:spcAft>
                <a:spcPts val="0"/>
              </a:spcAft>
              <a:buNone/>
            </a:pPr>
            <a:r>
              <a:rPr lang="fr-FR" sz="1600" b="1" dirty="0">
                <a:solidFill>
                  <a:schemeClr val="accent5"/>
                </a:solidFill>
              </a:rPr>
              <a:t>Dieter MÜLLER</a:t>
            </a:r>
          </a:p>
          <a:p>
            <a:pPr marL="0" indent="0">
              <a:spcBef>
                <a:spcPts val="0"/>
              </a:spcBef>
              <a:spcAft>
                <a:spcPts val="0"/>
              </a:spcAft>
              <a:buNone/>
            </a:pPr>
            <a:r>
              <a:rPr lang="fr-FR" sz="1400" b="1" dirty="0">
                <a:solidFill>
                  <a:srgbClr val="003399"/>
                </a:solidFill>
              </a:rPr>
              <a:t>Rhénanie-Palatinat | </a:t>
            </a:r>
            <a:r>
              <a:rPr lang="fr-FR" sz="1400" b="1" dirty="0" err="1">
                <a:solidFill>
                  <a:srgbClr val="003399"/>
                </a:solidFill>
              </a:rPr>
              <a:t>Rheinland-Pfalz</a:t>
            </a:r>
            <a:endParaRPr lang="fr-FR" sz="1400" dirty="0">
              <a:solidFill>
                <a:srgbClr val="003399"/>
              </a:solidFill>
            </a:endParaRPr>
          </a:p>
          <a:p>
            <a:pPr marL="0" indent="0">
              <a:spcBef>
                <a:spcPts val="0"/>
              </a:spcBef>
              <a:spcAft>
                <a:spcPts val="0"/>
              </a:spcAft>
              <a:buNone/>
            </a:pPr>
            <a:br>
              <a:rPr lang="fr-FR" sz="1401" dirty="0">
                <a:solidFill>
                  <a:srgbClr val="002370"/>
                </a:solidFill>
              </a:rPr>
            </a:br>
            <a:r>
              <a:rPr lang="fr-FR" sz="1401" dirty="0">
                <a:solidFill>
                  <a:srgbClr val="002370"/>
                </a:solidFill>
              </a:rPr>
              <a:t>INTERREG-Kontaktstelle@add.rlp.de</a:t>
            </a:r>
          </a:p>
          <a:p>
            <a:pPr marL="0" indent="0">
              <a:spcBef>
                <a:spcPts val="0"/>
              </a:spcBef>
              <a:spcAft>
                <a:spcPts val="0"/>
              </a:spcAft>
              <a:buNone/>
            </a:pPr>
            <a:r>
              <a:rPr lang="fr-FR" sz="1401" dirty="0">
                <a:solidFill>
                  <a:srgbClr val="002370"/>
                </a:solidFill>
              </a:rPr>
              <a:t>+49 (0) 651 94 94 203</a:t>
            </a:r>
          </a:p>
        </p:txBody>
      </p:sp>
      <p:sp>
        <p:nvSpPr>
          <p:cNvPr id="33" name="Rectangle 32"/>
          <p:cNvSpPr/>
          <p:nvPr/>
        </p:nvSpPr>
        <p:spPr>
          <a:xfrm>
            <a:off x="561054" y="1354559"/>
            <a:ext cx="1273105" cy="254044"/>
          </a:xfrm>
          <a:prstGeom prst="rect">
            <a:avLst/>
          </a:prstGeom>
          <a:solidFill>
            <a:srgbClr val="EAECF4"/>
          </a:solidFill>
          <a:ln w="12700">
            <a:solidFill>
              <a:srgbClr val="003399"/>
            </a:solidFill>
          </a:ln>
        </p:spPr>
        <p:txBody>
          <a:bodyPr wrap="none">
            <a:spAutoFit/>
          </a:bodyPr>
          <a:lstStyle/>
          <a:p>
            <a:r>
              <a:rPr lang="fr-FR" sz="1051" dirty="0">
                <a:solidFill>
                  <a:srgbClr val="003399"/>
                </a:solidFill>
              </a:rPr>
              <a:t>Belgique | </a:t>
            </a:r>
            <a:r>
              <a:rPr lang="fr-FR" sz="1051" dirty="0" err="1">
                <a:solidFill>
                  <a:srgbClr val="003399"/>
                </a:solidFill>
              </a:rPr>
              <a:t>Belgien</a:t>
            </a:r>
            <a:endParaRPr lang="fr-FR" sz="1200" dirty="0">
              <a:solidFill>
                <a:srgbClr val="003399"/>
              </a:solidFill>
            </a:endParaRPr>
          </a:p>
        </p:txBody>
      </p:sp>
      <p:sp>
        <p:nvSpPr>
          <p:cNvPr id="34" name="Rectangle 33"/>
          <p:cNvSpPr/>
          <p:nvPr/>
        </p:nvSpPr>
        <p:spPr>
          <a:xfrm>
            <a:off x="561055" y="2995960"/>
            <a:ext cx="1721946" cy="254044"/>
          </a:xfrm>
          <a:prstGeom prst="rect">
            <a:avLst/>
          </a:prstGeom>
          <a:solidFill>
            <a:srgbClr val="EAECF4"/>
          </a:solidFill>
          <a:ln w="12700">
            <a:solidFill>
              <a:srgbClr val="003399"/>
            </a:solidFill>
          </a:ln>
        </p:spPr>
        <p:txBody>
          <a:bodyPr wrap="none">
            <a:spAutoFit/>
          </a:bodyPr>
          <a:lstStyle/>
          <a:p>
            <a:r>
              <a:rPr lang="fr-FR" sz="1051" dirty="0">
                <a:solidFill>
                  <a:srgbClr val="003399"/>
                </a:solidFill>
              </a:rPr>
              <a:t>Luxembourg | Luxemburg</a:t>
            </a:r>
            <a:endParaRPr lang="fr-FR" sz="1200" dirty="0">
              <a:solidFill>
                <a:srgbClr val="003399"/>
              </a:solidFill>
            </a:endParaRPr>
          </a:p>
        </p:txBody>
      </p:sp>
      <p:sp>
        <p:nvSpPr>
          <p:cNvPr id="35" name="Rectangle 34"/>
          <p:cNvSpPr/>
          <p:nvPr/>
        </p:nvSpPr>
        <p:spPr>
          <a:xfrm>
            <a:off x="590191" y="4750689"/>
            <a:ext cx="1351652" cy="254044"/>
          </a:xfrm>
          <a:prstGeom prst="rect">
            <a:avLst/>
          </a:prstGeom>
          <a:solidFill>
            <a:srgbClr val="EAECF4"/>
          </a:solidFill>
          <a:ln w="12700">
            <a:solidFill>
              <a:srgbClr val="003399"/>
            </a:solidFill>
          </a:ln>
        </p:spPr>
        <p:txBody>
          <a:bodyPr wrap="none">
            <a:spAutoFit/>
          </a:bodyPr>
          <a:lstStyle/>
          <a:p>
            <a:r>
              <a:rPr lang="fr-FR" sz="1051" dirty="0">
                <a:solidFill>
                  <a:srgbClr val="003399"/>
                </a:solidFill>
              </a:rPr>
              <a:t>France | </a:t>
            </a:r>
            <a:r>
              <a:rPr lang="fr-FR" sz="1051" dirty="0" err="1">
                <a:solidFill>
                  <a:srgbClr val="003399"/>
                </a:solidFill>
              </a:rPr>
              <a:t>Frankreich</a:t>
            </a:r>
            <a:endParaRPr lang="fr-FR" sz="1200" dirty="0">
              <a:solidFill>
                <a:srgbClr val="003399"/>
              </a:solidFill>
            </a:endParaRPr>
          </a:p>
        </p:txBody>
      </p:sp>
      <p:sp>
        <p:nvSpPr>
          <p:cNvPr id="36" name="Rectangle 35"/>
          <p:cNvSpPr/>
          <p:nvPr/>
        </p:nvSpPr>
        <p:spPr>
          <a:xfrm>
            <a:off x="3530465" y="2992113"/>
            <a:ext cx="1685077" cy="254044"/>
          </a:xfrm>
          <a:prstGeom prst="rect">
            <a:avLst/>
          </a:prstGeom>
          <a:solidFill>
            <a:srgbClr val="EAECF4"/>
          </a:solidFill>
          <a:ln w="12700">
            <a:solidFill>
              <a:srgbClr val="003399"/>
            </a:solidFill>
          </a:ln>
        </p:spPr>
        <p:txBody>
          <a:bodyPr wrap="none">
            <a:spAutoFit/>
          </a:bodyPr>
          <a:lstStyle/>
          <a:p>
            <a:r>
              <a:rPr lang="fr-FR" sz="1051" dirty="0">
                <a:solidFill>
                  <a:srgbClr val="003399"/>
                </a:solidFill>
              </a:rPr>
              <a:t>Allemagne | </a:t>
            </a:r>
            <a:r>
              <a:rPr lang="fr-FR" sz="1051" dirty="0" err="1">
                <a:solidFill>
                  <a:srgbClr val="003399"/>
                </a:solidFill>
              </a:rPr>
              <a:t>Deutschland</a:t>
            </a:r>
            <a:endParaRPr lang="fr-FR" sz="1051" dirty="0">
              <a:solidFill>
                <a:srgbClr val="003399"/>
              </a:solidFill>
            </a:endParaRPr>
          </a:p>
        </p:txBody>
      </p:sp>
      <p:sp>
        <p:nvSpPr>
          <p:cNvPr id="4" name="Foliennummernplatzhalter 3"/>
          <p:cNvSpPr>
            <a:spLocks noGrp="1"/>
          </p:cNvSpPr>
          <p:nvPr>
            <p:ph type="sldNum" sz="quarter" idx="12"/>
          </p:nvPr>
        </p:nvSpPr>
        <p:spPr/>
        <p:txBody>
          <a:bodyPr/>
          <a:lstStyle/>
          <a:p>
            <a:fld id="{483B0C8C-39E3-443A-AC14-DDD3541638A0}" type="slidenum">
              <a:rPr lang="de-DE" smtClean="0"/>
              <a:t>11</a:t>
            </a:fld>
            <a:endParaRPr lang="de-DE"/>
          </a:p>
        </p:txBody>
      </p:sp>
    </p:spTree>
    <p:extLst>
      <p:ext uri="{BB962C8B-B14F-4D97-AF65-F5344CB8AC3E}">
        <p14:creationId xmlns:p14="http://schemas.microsoft.com/office/powerpoint/2010/main" val="22291860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4"/>
          </p:nvPr>
        </p:nvSpPr>
        <p:spPr>
          <a:xfrm>
            <a:off x="1840233" y="2678025"/>
            <a:ext cx="8372475" cy="765824"/>
          </a:xfrm>
        </p:spPr>
        <p:txBody>
          <a:bodyPr/>
          <a:lstStyle/>
          <a:p>
            <a:r>
              <a:rPr lang="en-US" dirty="0"/>
              <a:t>Merci pour </a:t>
            </a:r>
            <a:r>
              <a:rPr lang="en-US" dirty="0" err="1"/>
              <a:t>votre</a:t>
            </a:r>
            <a:r>
              <a:rPr lang="en-US" dirty="0"/>
              <a:t> attention</a:t>
            </a:r>
          </a:p>
        </p:txBody>
      </p:sp>
      <p:sp>
        <p:nvSpPr>
          <p:cNvPr id="17" name="Rectangle 16"/>
          <p:cNvSpPr/>
          <p:nvPr/>
        </p:nvSpPr>
        <p:spPr>
          <a:xfrm>
            <a:off x="1251286" y="3967912"/>
            <a:ext cx="9724695" cy="15429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Placeholder 11">
            <a:extLst>
              <a:ext uri="{FF2B5EF4-FFF2-40B4-BE49-F238E27FC236}">
                <a16:creationId xmlns:a16="http://schemas.microsoft.com/office/drawing/2014/main" id="{9474A570-A5A6-465A-8DAD-93ED7F505D82}"/>
              </a:ext>
            </a:extLst>
          </p:cNvPr>
          <p:cNvSpPr>
            <a:spLocks noGrp="1"/>
          </p:cNvSpPr>
          <p:nvPr>
            <p:ph type="body" sz="quarter" idx="14"/>
          </p:nvPr>
        </p:nvSpPr>
        <p:spPr>
          <a:xfrm>
            <a:off x="3628313" y="5946683"/>
            <a:ext cx="1666398" cy="379054"/>
          </a:xfrm>
        </p:spPr>
        <p:txBody>
          <a:bodyPr>
            <a:noAutofit/>
          </a:bodyPr>
          <a:lstStyle/>
          <a:p>
            <a:pPr algn="l">
              <a:spcBef>
                <a:spcPts val="300"/>
              </a:spcBef>
            </a:pPr>
            <a:r>
              <a:rPr lang="fr-LU" sz="1100" dirty="0">
                <a:solidFill>
                  <a:schemeClr val="tx1"/>
                </a:solidFill>
              </a:rPr>
              <a:t>@</a:t>
            </a:r>
            <a:r>
              <a:rPr lang="fr-LU" sz="1100" dirty="0" err="1">
                <a:solidFill>
                  <a:schemeClr val="tx1"/>
                </a:solidFill>
              </a:rPr>
              <a:t>InterregGR</a:t>
            </a:r>
            <a:endParaRPr lang="fr-LU" sz="1100" dirty="0">
              <a:solidFill>
                <a:schemeClr val="tx1"/>
              </a:solidFill>
            </a:endParaRPr>
          </a:p>
          <a:p>
            <a:pPr algn="l">
              <a:spcBef>
                <a:spcPts val="300"/>
              </a:spcBef>
            </a:pPr>
            <a:r>
              <a:rPr lang="fr-LU" sz="1100" dirty="0">
                <a:solidFill>
                  <a:schemeClr val="tx1"/>
                </a:solidFill>
              </a:rPr>
              <a:t>www.interreg-gr.eu</a:t>
            </a:r>
          </a:p>
        </p:txBody>
      </p: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04980" y="5605637"/>
            <a:ext cx="209631" cy="209631"/>
          </a:xfrm>
          <a:prstGeom prst="rect">
            <a:avLst/>
          </a:prstGeom>
        </p:spPr>
      </p:pic>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50683" y="5613676"/>
            <a:ext cx="208509" cy="202093"/>
          </a:xfrm>
          <a:prstGeom prst="rect">
            <a:avLst/>
          </a:prstGeom>
        </p:spPr>
      </p:pic>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68649" y="5605638"/>
            <a:ext cx="215874" cy="215874"/>
          </a:xfrm>
          <a:prstGeom prst="rect">
            <a:avLst/>
          </a:prstGeom>
        </p:spPr>
      </p:pic>
    </p:spTree>
    <p:extLst>
      <p:ext uri="{BB962C8B-B14F-4D97-AF65-F5344CB8AC3E}">
        <p14:creationId xmlns:p14="http://schemas.microsoft.com/office/powerpoint/2010/main" val="1354966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 Placeholder 11">
            <a:extLst>
              <a:ext uri="{FF2B5EF4-FFF2-40B4-BE49-F238E27FC236}">
                <a16:creationId xmlns:a16="http://schemas.microsoft.com/office/drawing/2014/main" id="{9474A570-A5A6-465A-8DAD-93ED7F505D82}"/>
              </a:ext>
            </a:extLst>
          </p:cNvPr>
          <p:cNvSpPr>
            <a:spLocks noGrp="1"/>
          </p:cNvSpPr>
          <p:nvPr>
            <p:ph type="body" sz="quarter" idx="14"/>
          </p:nvPr>
        </p:nvSpPr>
        <p:spPr>
          <a:xfrm>
            <a:off x="3628313" y="5946683"/>
            <a:ext cx="1666398" cy="379054"/>
          </a:xfrm>
        </p:spPr>
        <p:txBody>
          <a:bodyPr>
            <a:noAutofit/>
          </a:bodyPr>
          <a:lstStyle/>
          <a:p>
            <a:pPr algn="l">
              <a:spcBef>
                <a:spcPts val="300"/>
              </a:spcBef>
            </a:pPr>
            <a:r>
              <a:rPr lang="fr-LU" sz="1100" dirty="0">
                <a:solidFill>
                  <a:schemeClr val="tx1"/>
                </a:solidFill>
              </a:rPr>
              <a:t>@</a:t>
            </a:r>
            <a:r>
              <a:rPr lang="fr-LU" sz="1100" dirty="0" err="1">
                <a:solidFill>
                  <a:schemeClr val="tx1"/>
                </a:solidFill>
              </a:rPr>
              <a:t>InterregGR</a:t>
            </a:r>
            <a:endParaRPr lang="fr-LU" sz="1100" dirty="0">
              <a:solidFill>
                <a:schemeClr val="tx1"/>
              </a:solidFill>
            </a:endParaRPr>
          </a:p>
          <a:p>
            <a:pPr algn="l">
              <a:spcBef>
                <a:spcPts val="300"/>
              </a:spcBef>
            </a:pPr>
            <a:r>
              <a:rPr lang="fr-LU" sz="1100" dirty="0">
                <a:solidFill>
                  <a:schemeClr val="tx1"/>
                </a:solidFill>
              </a:rPr>
              <a:t>www.interreg-gr.eu</a:t>
            </a:r>
          </a:p>
        </p:txBody>
      </p:sp>
      <p:pic>
        <p:nvPicPr>
          <p:cNvPr id="19" name="Picture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04980" y="5605637"/>
            <a:ext cx="209631" cy="209631"/>
          </a:xfrm>
          <a:prstGeom prst="rect">
            <a:avLst/>
          </a:prstGeom>
        </p:spPr>
      </p:pic>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50683" y="5613676"/>
            <a:ext cx="208509" cy="202093"/>
          </a:xfrm>
          <a:prstGeom prst="rect">
            <a:avLst/>
          </a:prstGeom>
        </p:spPr>
      </p:pic>
      <p:pic>
        <p:nvPicPr>
          <p:cNvPr id="21" name="Picture 2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68649" y="5605638"/>
            <a:ext cx="215874" cy="215874"/>
          </a:xfrm>
          <a:prstGeom prst="rect">
            <a:avLst/>
          </a:prstGeom>
        </p:spPr>
      </p:pic>
      <p:sp>
        <p:nvSpPr>
          <p:cNvPr id="8" name="Content Placeholder 1"/>
          <p:cNvSpPr txBox="1">
            <a:spLocks/>
          </p:cNvSpPr>
          <p:nvPr/>
        </p:nvSpPr>
        <p:spPr>
          <a:xfrm>
            <a:off x="1931081" y="2312948"/>
            <a:ext cx="4601287" cy="1791984"/>
          </a:xfrm>
          <a:prstGeom prst="rect">
            <a:avLst/>
          </a:prstGeom>
        </p:spPr>
        <p:txBody>
          <a:bodyPr vert="horz" lIns="91440" tIns="45720" rIns="91440" bIns="45720" rtlCol="0">
            <a:noAutofit/>
          </a:bodyPr>
          <a:lstStyle>
            <a:lvl1pPr marL="0" indent="0" algn="ctr" defTabSz="914411" rtl="0" eaLnBrk="1" latinLnBrk="0" hangingPunct="1">
              <a:lnSpc>
                <a:spcPct val="112000"/>
              </a:lnSpc>
              <a:spcBef>
                <a:spcPts val="0"/>
              </a:spcBef>
              <a:spcAft>
                <a:spcPts val="0"/>
              </a:spcAft>
              <a:buFont typeface="Franklin Gothic Book" panose="020B0503020102020204" pitchFamily="34" charset="0"/>
              <a:buNone/>
              <a:defRPr lang="en-US" sz="2300" kern="1200" baseline="0" dirty="0" smtClean="0">
                <a:solidFill>
                  <a:srgbClr val="9FAEE5"/>
                </a:solidFill>
                <a:latin typeface="+mn-lt"/>
                <a:ea typeface="+mn-ea"/>
                <a:cs typeface="+mn-cs"/>
              </a:defRPr>
            </a:lvl1pPr>
            <a:lvl2pPr marL="0" indent="0" algn="ctr" defTabSz="914411" rtl="0" eaLnBrk="1" latinLnBrk="0" hangingPunct="1">
              <a:lnSpc>
                <a:spcPct val="112000"/>
              </a:lnSpc>
              <a:spcBef>
                <a:spcPts val="0"/>
              </a:spcBef>
              <a:spcAft>
                <a:spcPts val="0"/>
              </a:spcAft>
              <a:buFont typeface="Franklin Gothic Book" panose="020B0503020102020204" pitchFamily="34" charset="0"/>
              <a:buNone/>
              <a:defRPr lang="en-US" sz="2300" i="0" kern="1200" baseline="0" dirty="0" smtClean="0">
                <a:solidFill>
                  <a:schemeClr val="tx2"/>
                </a:solidFill>
                <a:latin typeface="+mn-lt"/>
                <a:ea typeface="+mn-ea"/>
                <a:cs typeface="+mn-cs"/>
              </a:defRPr>
            </a:lvl2pPr>
            <a:lvl3pPr marL="0" indent="0" algn="ctr" defTabSz="914411" rtl="0" eaLnBrk="1" latinLnBrk="0" hangingPunct="1">
              <a:lnSpc>
                <a:spcPct val="112000"/>
              </a:lnSpc>
              <a:spcBef>
                <a:spcPts val="0"/>
              </a:spcBef>
              <a:spcAft>
                <a:spcPts val="0"/>
              </a:spcAft>
              <a:buFont typeface="Franklin Gothic Book" panose="020B0503020102020204" pitchFamily="34" charset="0"/>
              <a:buNone/>
              <a:defRPr lang="en-US" sz="2300" i="0" kern="1200" baseline="0" dirty="0" smtClean="0">
                <a:solidFill>
                  <a:schemeClr val="tx2"/>
                </a:solidFill>
                <a:latin typeface="+mn-lt"/>
                <a:ea typeface="+mn-ea"/>
                <a:cs typeface="+mn-cs"/>
              </a:defRPr>
            </a:lvl3pPr>
            <a:lvl4pPr marL="0" indent="0" algn="ctr" defTabSz="914411" rtl="0" eaLnBrk="1" latinLnBrk="0" hangingPunct="1">
              <a:lnSpc>
                <a:spcPct val="112000"/>
              </a:lnSpc>
              <a:spcBef>
                <a:spcPts val="0"/>
              </a:spcBef>
              <a:spcAft>
                <a:spcPts val="0"/>
              </a:spcAft>
              <a:buFont typeface="Franklin Gothic Book" panose="020B0503020102020204" pitchFamily="34" charset="0"/>
              <a:buNone/>
              <a:defRPr lang="en-US" sz="2300" i="0" kern="1200" baseline="0" dirty="0" smtClean="0">
                <a:solidFill>
                  <a:schemeClr val="tx2"/>
                </a:solidFill>
                <a:latin typeface="+mn-lt"/>
                <a:ea typeface="+mn-ea"/>
                <a:cs typeface="+mn-cs"/>
              </a:defRPr>
            </a:lvl4pPr>
            <a:lvl5pPr marL="0" indent="0" algn="ctr" defTabSz="914411" rtl="0" eaLnBrk="1" latinLnBrk="0" hangingPunct="1">
              <a:lnSpc>
                <a:spcPct val="112000"/>
              </a:lnSpc>
              <a:spcBef>
                <a:spcPts val="0"/>
              </a:spcBef>
              <a:spcAft>
                <a:spcPts val="0"/>
              </a:spcAft>
              <a:buFont typeface="Franklin Gothic Book" panose="020B0503020102020204" pitchFamily="34" charset="0"/>
              <a:buNone/>
              <a:defRPr lang="fr-LU" sz="2300" i="0" kern="1200" baseline="0" dirty="0">
                <a:solidFill>
                  <a:schemeClr val="tx2"/>
                </a:solidFill>
                <a:latin typeface="+mn-lt"/>
                <a:ea typeface="+mn-ea"/>
                <a:cs typeface="+mn-cs"/>
              </a:defRPr>
            </a:lvl5pPr>
            <a:lvl6pPr marL="2743234" indent="-384053" algn="l" defTabSz="914411" rtl="0" eaLnBrk="1" latinLnBrk="0" hangingPunct="1">
              <a:lnSpc>
                <a:spcPct val="94000"/>
              </a:lnSpc>
              <a:spcBef>
                <a:spcPts val="500"/>
              </a:spcBef>
              <a:spcAft>
                <a:spcPts val="201"/>
              </a:spcAft>
              <a:buFont typeface="Franklin Gothic Book" panose="020B0503020102020204" pitchFamily="34" charset="0"/>
              <a:buChar char="–"/>
              <a:defRPr sz="1600" i="1" kern="1200" baseline="0">
                <a:solidFill>
                  <a:schemeClr val="tx2"/>
                </a:solidFill>
                <a:latin typeface="+mn-lt"/>
                <a:ea typeface="+mn-ea"/>
                <a:cs typeface="+mn-cs"/>
              </a:defRPr>
            </a:lvl6pPr>
            <a:lvl7pPr marL="3200440" indent="-384053" algn="l" defTabSz="914411" rtl="0" eaLnBrk="1" latinLnBrk="0" hangingPunct="1">
              <a:lnSpc>
                <a:spcPct val="94000"/>
              </a:lnSpc>
              <a:spcBef>
                <a:spcPts val="500"/>
              </a:spcBef>
              <a:spcAft>
                <a:spcPts val="201"/>
              </a:spcAft>
              <a:buFont typeface="Franklin Gothic Book" panose="020B0503020102020204" pitchFamily="34" charset="0"/>
              <a:buChar char="■"/>
              <a:defRPr sz="1401" kern="1200" baseline="0">
                <a:solidFill>
                  <a:schemeClr val="tx2"/>
                </a:solidFill>
                <a:latin typeface="+mn-lt"/>
                <a:ea typeface="+mn-ea"/>
                <a:cs typeface="+mn-cs"/>
              </a:defRPr>
            </a:lvl7pPr>
            <a:lvl8pPr marL="3657646" indent="-384053" algn="l" defTabSz="914411" rtl="0" eaLnBrk="1" latinLnBrk="0" hangingPunct="1">
              <a:lnSpc>
                <a:spcPct val="94000"/>
              </a:lnSpc>
              <a:spcBef>
                <a:spcPts val="500"/>
              </a:spcBef>
              <a:spcAft>
                <a:spcPts val="201"/>
              </a:spcAft>
              <a:buFont typeface="Franklin Gothic Book" panose="020B0503020102020204" pitchFamily="34" charset="0"/>
              <a:buChar char="–"/>
              <a:defRPr sz="1401" i="1" kern="1200" baseline="0">
                <a:solidFill>
                  <a:schemeClr val="tx2"/>
                </a:solidFill>
                <a:latin typeface="+mn-lt"/>
                <a:ea typeface="+mn-ea"/>
                <a:cs typeface="+mn-cs"/>
              </a:defRPr>
            </a:lvl8pPr>
            <a:lvl9pPr marL="4114851" indent="-384053" algn="l" defTabSz="914411" rtl="0" eaLnBrk="1" latinLnBrk="0" hangingPunct="1">
              <a:lnSpc>
                <a:spcPct val="94000"/>
              </a:lnSpc>
              <a:spcBef>
                <a:spcPts val="500"/>
              </a:spcBef>
              <a:spcAft>
                <a:spcPts val="201"/>
              </a:spcAft>
              <a:buFont typeface="Franklin Gothic Book" panose="020B0503020102020204" pitchFamily="34" charset="0"/>
              <a:buChar char="■"/>
              <a:defRPr sz="1401" kern="1200" baseline="0">
                <a:solidFill>
                  <a:schemeClr val="tx2"/>
                </a:solidFill>
                <a:latin typeface="+mn-lt"/>
                <a:ea typeface="+mn-ea"/>
                <a:cs typeface="+mn-cs"/>
              </a:defRPr>
            </a:lvl9pPr>
          </a:lstStyle>
          <a:p>
            <a:pPr algn="l"/>
            <a:r>
              <a:rPr lang="fr-FR" sz="1200" b="1" dirty="0">
                <a:solidFill>
                  <a:schemeClr val="tx1"/>
                </a:solidFill>
              </a:rPr>
              <a:t>Intervenante</a:t>
            </a:r>
            <a:r>
              <a:rPr lang="fr-FR" sz="1200" dirty="0">
                <a:solidFill>
                  <a:schemeClr val="tx1"/>
                </a:solidFill>
              </a:rPr>
              <a:t> </a:t>
            </a:r>
          </a:p>
          <a:p>
            <a:pPr algn="l"/>
            <a:r>
              <a:rPr lang="fr-FR" sz="1200" dirty="0">
                <a:solidFill>
                  <a:schemeClr val="tx1"/>
                </a:solidFill>
              </a:rPr>
              <a:t>Stéphanie DUPUIS</a:t>
            </a:r>
          </a:p>
          <a:p>
            <a:pPr algn="l"/>
            <a:r>
              <a:rPr lang="fr-FR" sz="1200" dirty="0">
                <a:solidFill>
                  <a:schemeClr val="tx1"/>
                </a:solidFill>
              </a:rPr>
              <a:t>Directrice - Equipe Technique Wallonne Interreg Grande Région</a:t>
            </a:r>
          </a:p>
          <a:p>
            <a:pPr algn="l"/>
            <a:r>
              <a:rPr lang="fr-FR" sz="1200" dirty="0" err="1">
                <a:solidFill>
                  <a:schemeClr val="tx1"/>
                </a:solidFill>
              </a:rPr>
              <a:t>Grand’Rue</a:t>
            </a:r>
            <a:r>
              <a:rPr lang="fr-FR" sz="1200" dirty="0">
                <a:solidFill>
                  <a:schemeClr val="tx1"/>
                </a:solidFill>
              </a:rPr>
              <a:t>, 1 à 6800 LIBRAMONT (Belgique)</a:t>
            </a:r>
          </a:p>
          <a:p>
            <a:pPr algn="l"/>
            <a:endParaRPr lang="fr-FR" sz="1200" dirty="0">
              <a:solidFill>
                <a:schemeClr val="tx1"/>
              </a:solidFill>
            </a:endParaRPr>
          </a:p>
          <a:p>
            <a:pPr algn="l"/>
            <a:r>
              <a:rPr lang="fr-FR" sz="1200" dirty="0">
                <a:solidFill>
                  <a:schemeClr val="tx1"/>
                </a:solidFill>
              </a:rPr>
              <a:t>Tél: +32(0) 61 50 81 81</a:t>
            </a:r>
          </a:p>
          <a:p>
            <a:pPr algn="l"/>
            <a:r>
              <a:rPr lang="fr-FR" sz="1200" dirty="0">
                <a:solidFill>
                  <a:schemeClr val="tx1"/>
                </a:solidFill>
              </a:rPr>
              <a:t>E-mail: </a:t>
            </a:r>
            <a:r>
              <a:rPr lang="fr-FR" sz="1200" dirty="0">
                <a:solidFill>
                  <a:schemeClr val="tx1"/>
                </a:solidFill>
                <a:hlinkClick r:id="rId6"/>
              </a:rPr>
              <a:t>interreg.libramont@skynet.be</a:t>
            </a:r>
            <a:endParaRPr lang="fr-FR" sz="1200" dirty="0">
              <a:solidFill>
                <a:schemeClr val="tx1"/>
              </a:solidFill>
            </a:endParaRPr>
          </a:p>
          <a:p>
            <a:pPr algn="l"/>
            <a:r>
              <a:rPr lang="fr-FR" sz="1200" dirty="0">
                <a:solidFill>
                  <a:schemeClr val="tx1"/>
                </a:solidFill>
              </a:rPr>
              <a:t>Facebook : </a:t>
            </a:r>
            <a:r>
              <a:rPr lang="fr-FR" sz="1200" dirty="0">
                <a:solidFill>
                  <a:schemeClr val="tx1"/>
                </a:solidFill>
                <a:hlinkClick r:id="rId7"/>
              </a:rPr>
              <a:t>Equipe technique wallonne Interreg Grande Région / Point de contact wallon</a:t>
            </a:r>
            <a:endParaRPr lang="fr-FR" sz="1200" dirty="0">
              <a:solidFill>
                <a:schemeClr val="tx1"/>
              </a:solidFill>
            </a:endParaRPr>
          </a:p>
        </p:txBody>
      </p:sp>
    </p:spTree>
    <p:extLst>
      <p:ext uri="{BB962C8B-B14F-4D97-AF65-F5344CB8AC3E}">
        <p14:creationId xmlns:p14="http://schemas.microsoft.com/office/powerpoint/2010/main" val="3511817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p:cNvSpPr>
            <a:spLocks noGrp="1"/>
          </p:cNvSpPr>
          <p:nvPr>
            <p:ph type="sldNum" sz="quarter" idx="16"/>
          </p:nvPr>
        </p:nvSpPr>
        <p:spPr/>
        <p:txBody>
          <a:bodyPr/>
          <a:lstStyle/>
          <a:p>
            <a:fld id="{69D944D9-CDD5-4B43-8F53-85BFD4AE26E7}" type="slidenum">
              <a:rPr lang="fr-FR" smtClean="0"/>
              <a:t>2</a:t>
            </a:fld>
            <a:endParaRPr lang="fr-FR" dirty="0"/>
          </a:p>
        </p:txBody>
      </p:sp>
      <p:sp>
        <p:nvSpPr>
          <p:cNvPr id="8" name="Title 1"/>
          <p:cNvSpPr>
            <a:spLocks noGrp="1"/>
          </p:cNvSpPr>
          <p:nvPr>
            <p:ph type="title"/>
          </p:nvPr>
        </p:nvSpPr>
        <p:spPr>
          <a:xfrm>
            <a:off x="946292" y="407128"/>
            <a:ext cx="11501364" cy="840521"/>
          </a:xfrm>
        </p:spPr>
        <p:txBody>
          <a:bodyPr>
            <a:normAutofit/>
          </a:bodyPr>
          <a:lstStyle/>
          <a:p>
            <a:r>
              <a:rPr lang="fr-FR" dirty="0"/>
              <a:t>Qu'est-ce qu'Interreg Grande Région ?</a:t>
            </a:r>
          </a:p>
        </p:txBody>
      </p:sp>
      <p:sp>
        <p:nvSpPr>
          <p:cNvPr id="9" name="Content Placeholder 3">
            <a:extLst>
              <a:ext uri="{FF2B5EF4-FFF2-40B4-BE49-F238E27FC236}">
                <a16:creationId xmlns:a16="http://schemas.microsoft.com/office/drawing/2014/main" id="{F934C853-6B74-403A-BBCF-D0AA4E5F1201}"/>
              </a:ext>
            </a:extLst>
          </p:cNvPr>
          <p:cNvSpPr>
            <a:spLocks noGrp="1"/>
          </p:cNvSpPr>
          <p:nvPr>
            <p:ph sz="half" idx="2"/>
          </p:nvPr>
        </p:nvSpPr>
        <p:spPr>
          <a:xfrm>
            <a:off x="946292" y="1646637"/>
            <a:ext cx="8233922" cy="3608396"/>
          </a:xfrm>
        </p:spPr>
        <p:txBody>
          <a:bodyPr>
            <a:normAutofit lnSpcReduction="10000"/>
          </a:bodyPr>
          <a:lstStyle/>
          <a:p>
            <a:pPr>
              <a:spcAft>
                <a:spcPts val="1200"/>
              </a:spcAft>
            </a:pPr>
            <a:r>
              <a:rPr lang="fr-LU" sz="1900" dirty="0">
                <a:solidFill>
                  <a:schemeClr val="tx2"/>
                </a:solidFill>
              </a:rPr>
              <a:t>C’est un programme de coopération transfrontalière</a:t>
            </a:r>
          </a:p>
          <a:p>
            <a:pPr>
              <a:spcAft>
                <a:spcPts val="1200"/>
              </a:spcAft>
            </a:pPr>
            <a:r>
              <a:rPr lang="fr-LU" sz="1900" dirty="0">
                <a:solidFill>
                  <a:schemeClr val="tx2"/>
                </a:solidFill>
              </a:rPr>
              <a:t>Cofinancé par l’Union européenne, à travers le </a:t>
            </a:r>
            <a:r>
              <a:rPr lang="fr-LU" sz="1900" b="1" dirty="0">
                <a:solidFill>
                  <a:schemeClr val="tx2"/>
                </a:solidFill>
              </a:rPr>
              <a:t>Fonds européen de développement régional (FEDER)</a:t>
            </a:r>
          </a:p>
          <a:p>
            <a:r>
              <a:rPr lang="fr-LU" sz="1900" dirty="0">
                <a:solidFill>
                  <a:schemeClr val="tx2"/>
                </a:solidFill>
              </a:rPr>
              <a:t>Qui vise à : </a:t>
            </a:r>
          </a:p>
          <a:p>
            <a:pPr lvl="1"/>
            <a:r>
              <a:rPr lang="fr-LU" sz="1900" dirty="0">
                <a:solidFill>
                  <a:schemeClr val="tx2"/>
                </a:solidFill>
              </a:rPr>
              <a:t>atténuer l’effet frontière entre les 4 pays de la Grande Région</a:t>
            </a:r>
          </a:p>
          <a:p>
            <a:pPr lvl="1"/>
            <a:r>
              <a:rPr lang="fr-LU" sz="1900" dirty="0">
                <a:solidFill>
                  <a:schemeClr val="tx2"/>
                </a:solidFill>
              </a:rPr>
              <a:t>améliorer la qualité de vie des habitants</a:t>
            </a:r>
          </a:p>
          <a:p>
            <a:pPr lvl="1"/>
            <a:r>
              <a:rPr lang="fr-LU" sz="1900" dirty="0">
                <a:solidFill>
                  <a:schemeClr val="tx2"/>
                </a:solidFill>
              </a:rPr>
              <a:t>soutenir le développement économique, social et environnemental de la Grande Région</a:t>
            </a:r>
          </a:p>
          <a:p>
            <a:pPr lvl="1"/>
            <a:r>
              <a:rPr lang="fr-LU" sz="1900" dirty="0">
                <a:solidFill>
                  <a:schemeClr val="tx2"/>
                </a:solidFill>
              </a:rPr>
              <a:t>renforcer la qualité de sa gouvernance administrative et politique </a:t>
            </a:r>
          </a:p>
          <a:p>
            <a:pPr lvl="1">
              <a:spcAft>
                <a:spcPts val="1200"/>
              </a:spcAft>
            </a:pPr>
            <a:r>
              <a:rPr lang="fr-LU" sz="1900" dirty="0">
                <a:solidFill>
                  <a:schemeClr val="tx2"/>
                </a:solidFill>
              </a:rPr>
              <a:t>renforcer les liens et approfondir la confiance entre les habitants</a:t>
            </a:r>
          </a:p>
        </p:txBody>
      </p:sp>
      <p:sp>
        <p:nvSpPr>
          <p:cNvPr id="2" name="ZoneTexte 1"/>
          <p:cNvSpPr txBox="1"/>
          <p:nvPr/>
        </p:nvSpPr>
        <p:spPr>
          <a:xfrm>
            <a:off x="9533297" y="1646637"/>
            <a:ext cx="2145671" cy="1754326"/>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lnSpc>
                <a:spcPct val="150000"/>
              </a:lnSpc>
            </a:pPr>
            <a:endParaRPr lang="fr-FR" sz="2400" b="1" dirty="0"/>
          </a:p>
          <a:p>
            <a:pPr algn="ctr">
              <a:lnSpc>
                <a:spcPct val="150000"/>
              </a:lnSpc>
            </a:pPr>
            <a:r>
              <a:rPr lang="fr-FR" sz="2400" b="1" dirty="0">
                <a:solidFill>
                  <a:schemeClr val="accent6"/>
                </a:solidFill>
              </a:rPr>
              <a:t>2021-2027</a:t>
            </a:r>
          </a:p>
          <a:p>
            <a:pPr algn="ctr">
              <a:lnSpc>
                <a:spcPct val="150000"/>
              </a:lnSpc>
            </a:pPr>
            <a:endParaRPr lang="fr-FR" sz="2400" b="1" dirty="0"/>
          </a:p>
        </p:txBody>
      </p:sp>
      <p:sp>
        <p:nvSpPr>
          <p:cNvPr id="10" name="ZoneTexte 9"/>
          <p:cNvSpPr txBox="1"/>
          <p:nvPr/>
        </p:nvSpPr>
        <p:spPr>
          <a:xfrm>
            <a:off x="9533298" y="3394680"/>
            <a:ext cx="2145671" cy="1661993"/>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lnSpc>
                <a:spcPct val="150000"/>
              </a:lnSpc>
            </a:pPr>
            <a:r>
              <a:rPr lang="fr-FR" sz="2000" dirty="0"/>
              <a:t>Près de </a:t>
            </a:r>
          </a:p>
          <a:p>
            <a:pPr algn="ctr">
              <a:lnSpc>
                <a:spcPct val="150000"/>
              </a:lnSpc>
            </a:pPr>
            <a:r>
              <a:rPr lang="fr-FR" sz="2800" b="1" dirty="0"/>
              <a:t>182 M€ </a:t>
            </a:r>
          </a:p>
          <a:p>
            <a:pPr algn="ctr">
              <a:lnSpc>
                <a:spcPct val="150000"/>
              </a:lnSpc>
            </a:pPr>
            <a:r>
              <a:rPr lang="fr-FR" sz="2000" dirty="0"/>
              <a:t>de fonds FEDER</a:t>
            </a:r>
          </a:p>
        </p:txBody>
      </p:sp>
    </p:spTree>
    <p:extLst>
      <p:ext uri="{BB962C8B-B14F-4D97-AF65-F5344CB8AC3E}">
        <p14:creationId xmlns:p14="http://schemas.microsoft.com/office/powerpoint/2010/main" val="807782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A772E466-5184-4488-A562-E651EA7865A0}"/>
              </a:ext>
            </a:extLst>
          </p:cNvPr>
          <p:cNvSpPr>
            <a:spLocks noGrp="1"/>
          </p:cNvSpPr>
          <p:nvPr>
            <p:ph sz="half" idx="2"/>
          </p:nvPr>
        </p:nvSpPr>
        <p:spPr>
          <a:xfrm>
            <a:off x="1264555" y="1792028"/>
            <a:ext cx="3706030" cy="3500466"/>
          </a:xfrm>
        </p:spPr>
        <p:txBody>
          <a:bodyPr>
            <a:normAutofit fontScale="85000" lnSpcReduction="20000"/>
          </a:bodyPr>
          <a:lstStyle/>
          <a:p>
            <a:pPr marL="0" indent="0">
              <a:buNone/>
            </a:pPr>
            <a:r>
              <a:rPr lang="fr-LU" dirty="0">
                <a:solidFill>
                  <a:schemeClr val="tx2"/>
                </a:solidFill>
              </a:rPr>
              <a:t>Le Luxembourg</a:t>
            </a:r>
          </a:p>
          <a:p>
            <a:pPr marL="0" indent="0">
              <a:buNone/>
            </a:pPr>
            <a:endParaRPr lang="fr-LU" dirty="0">
              <a:solidFill>
                <a:schemeClr val="tx2"/>
              </a:solidFill>
            </a:endParaRPr>
          </a:p>
          <a:p>
            <a:pPr marL="0" indent="0">
              <a:buNone/>
            </a:pPr>
            <a:r>
              <a:rPr lang="fr-LU" dirty="0">
                <a:solidFill>
                  <a:schemeClr val="tx2"/>
                </a:solidFill>
              </a:rPr>
              <a:t>La Province de Luxembourg, la Province de Liège et la Communauté germanophone de Belgique</a:t>
            </a:r>
          </a:p>
          <a:p>
            <a:pPr marL="0" indent="0">
              <a:buNone/>
            </a:pPr>
            <a:r>
              <a:rPr lang="fr-LU" dirty="0">
                <a:solidFill>
                  <a:schemeClr val="tx2"/>
                </a:solidFill>
              </a:rPr>
              <a:t> </a:t>
            </a:r>
          </a:p>
          <a:p>
            <a:pPr marL="0" indent="0">
              <a:buNone/>
            </a:pPr>
            <a:r>
              <a:rPr lang="fr-LU" dirty="0">
                <a:solidFill>
                  <a:schemeClr val="tx2"/>
                </a:solidFill>
              </a:rPr>
              <a:t>Le Land de Sarre et une grande partie du territoire du Land de Rhénanie-Palatinat  </a:t>
            </a:r>
          </a:p>
          <a:p>
            <a:pPr marL="0" indent="0">
              <a:buNone/>
            </a:pPr>
            <a:r>
              <a:rPr lang="fr-LU" dirty="0">
                <a:solidFill>
                  <a:schemeClr val="tx2"/>
                </a:solidFill>
              </a:rPr>
              <a:t> </a:t>
            </a:r>
          </a:p>
          <a:p>
            <a:pPr marL="0" indent="0">
              <a:buNone/>
            </a:pPr>
            <a:r>
              <a:rPr lang="fr-LU" dirty="0">
                <a:solidFill>
                  <a:schemeClr val="tx2"/>
                </a:solidFill>
              </a:rPr>
              <a:t>Les Départements de Moselle, de la Meurthe-et-Moselle et de la Meuse</a:t>
            </a:r>
          </a:p>
        </p:txBody>
      </p:sp>
      <p:sp>
        <p:nvSpPr>
          <p:cNvPr id="11" name="Text Placeholder 10">
            <a:extLst>
              <a:ext uri="{FF2B5EF4-FFF2-40B4-BE49-F238E27FC236}">
                <a16:creationId xmlns:a16="http://schemas.microsoft.com/office/drawing/2014/main" id="{153D0868-F955-4917-884E-A4EEEC7E2CC4}"/>
              </a:ext>
            </a:extLst>
          </p:cNvPr>
          <p:cNvSpPr>
            <a:spLocks noGrp="1"/>
          </p:cNvSpPr>
          <p:nvPr>
            <p:ph type="body" sz="quarter" idx="13"/>
          </p:nvPr>
        </p:nvSpPr>
        <p:spPr>
          <a:xfrm>
            <a:off x="464973" y="455705"/>
            <a:ext cx="7840828" cy="721642"/>
          </a:xfrm>
        </p:spPr>
        <p:txBody>
          <a:bodyPr>
            <a:normAutofit/>
          </a:bodyPr>
          <a:lstStyle/>
          <a:p>
            <a:r>
              <a:rPr lang="fr-LU" dirty="0">
                <a:solidFill>
                  <a:schemeClr val="tx2"/>
                </a:solidFill>
              </a:rPr>
              <a:t>La zone de coopération 2021-2027</a:t>
            </a:r>
          </a:p>
        </p:txBody>
      </p:sp>
      <p:sp>
        <p:nvSpPr>
          <p:cNvPr id="3" name="Date Placeholder 2">
            <a:extLst>
              <a:ext uri="{FF2B5EF4-FFF2-40B4-BE49-F238E27FC236}">
                <a16:creationId xmlns:a16="http://schemas.microsoft.com/office/drawing/2014/main" id="{7B7AB3D4-FCFE-4C8E-A1A9-45CB99F3A786}"/>
              </a:ext>
            </a:extLst>
          </p:cNvPr>
          <p:cNvSpPr>
            <a:spLocks noGrp="1"/>
          </p:cNvSpPr>
          <p:nvPr>
            <p:ph type="dt" sz="half" idx="14"/>
          </p:nvPr>
        </p:nvSpPr>
        <p:spPr/>
        <p:txBody>
          <a:bodyPr/>
          <a:lstStyle/>
          <a:p>
            <a:fld id="{B3E87EDF-132A-461D-9CA4-C04F5B548751}" type="datetime1">
              <a:rPr lang="de-LU" smtClean="0"/>
              <a:t>16.10.2023</a:t>
            </a:fld>
            <a:endParaRPr lang="de-DE" dirty="0"/>
          </a:p>
        </p:txBody>
      </p:sp>
      <p:pic>
        <p:nvPicPr>
          <p:cNvPr id="21" name="Picture 19" descr="lux">
            <a:extLst>
              <a:ext uri="{FF2B5EF4-FFF2-40B4-BE49-F238E27FC236}">
                <a16:creationId xmlns:a16="http://schemas.microsoft.com/office/drawing/2014/main" id="{72FE24CB-6CC9-4F63-AB53-083FC576DE57}"/>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464974" y="1720657"/>
            <a:ext cx="682626" cy="408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22" descr="Be">
            <a:extLst>
              <a:ext uri="{FF2B5EF4-FFF2-40B4-BE49-F238E27FC236}">
                <a16:creationId xmlns:a16="http://schemas.microsoft.com/office/drawing/2014/main" id="{77492B07-6F23-4240-8AAA-2A650A937ED7}"/>
              </a:ext>
            </a:extLst>
          </p:cNvPr>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464974" y="2540961"/>
            <a:ext cx="682626" cy="4540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21" descr="D">
            <a:extLst>
              <a:ext uri="{FF2B5EF4-FFF2-40B4-BE49-F238E27FC236}">
                <a16:creationId xmlns:a16="http://schemas.microsoft.com/office/drawing/2014/main" id="{FE1DAE72-0121-4778-B89C-4BF9457B39D9}"/>
              </a:ext>
            </a:extLst>
          </p:cNvPr>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464973" y="3791724"/>
            <a:ext cx="706091" cy="472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20" descr="F">
            <a:extLst>
              <a:ext uri="{FF2B5EF4-FFF2-40B4-BE49-F238E27FC236}">
                <a16:creationId xmlns:a16="http://schemas.microsoft.com/office/drawing/2014/main" id="{8A296973-08A4-478A-B3E8-3DD29677D13A}"/>
              </a:ext>
            </a:extLst>
          </p:cNvPr>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a:off x="476848" y="4808013"/>
            <a:ext cx="682626" cy="4448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4" name="Slide Number Placeholder 3"/>
          <p:cNvSpPr>
            <a:spLocks noGrp="1"/>
          </p:cNvSpPr>
          <p:nvPr>
            <p:ph type="sldNum" sz="quarter" idx="16"/>
          </p:nvPr>
        </p:nvSpPr>
        <p:spPr/>
        <p:txBody>
          <a:bodyPr/>
          <a:lstStyle/>
          <a:p>
            <a:fld id="{69D944D9-CDD5-4B43-8F53-85BFD4AE26E7}" type="slidenum">
              <a:rPr lang="fr-FR" smtClean="0"/>
              <a:t>3</a:t>
            </a:fld>
            <a:endParaRPr lang="fr-FR"/>
          </a:p>
        </p:txBody>
      </p:sp>
      <p:pic>
        <p:nvPicPr>
          <p:cNvPr id="17" name="Picture 1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885711" y="1251947"/>
            <a:ext cx="7141807" cy="5049537"/>
          </a:xfrm>
          <a:prstGeom prst="rect">
            <a:avLst/>
          </a:prstGeom>
        </p:spPr>
      </p:pic>
    </p:spTree>
    <p:extLst>
      <p:ext uri="{BB962C8B-B14F-4D97-AF65-F5344CB8AC3E}">
        <p14:creationId xmlns:p14="http://schemas.microsoft.com/office/powerpoint/2010/main" val="3795710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21294" y="374073"/>
            <a:ext cx="10908706" cy="872836"/>
          </a:xfrm>
        </p:spPr>
        <p:txBody>
          <a:bodyPr/>
          <a:lstStyle/>
          <a:p>
            <a:r>
              <a:rPr lang="fr-FR" dirty="0"/>
              <a:t>Priorités thématiques</a:t>
            </a:r>
          </a:p>
        </p:txBody>
      </p:sp>
      <p:graphicFrame>
        <p:nvGraphicFramePr>
          <p:cNvPr id="6" name="Espace réservé du contenu 5"/>
          <p:cNvGraphicFramePr>
            <a:graphicFrameLocks noGrp="1"/>
          </p:cNvGraphicFramePr>
          <p:nvPr>
            <p:ph sz="half" idx="1"/>
            <p:extLst>
              <p:ext uri="{D42A27DB-BD31-4B8C-83A1-F6EECF244321}">
                <p14:modId xmlns:p14="http://schemas.microsoft.com/office/powerpoint/2010/main" val="284570901"/>
              </p:ext>
            </p:extLst>
          </p:nvPr>
        </p:nvGraphicFramePr>
        <p:xfrm>
          <a:off x="645392" y="1438564"/>
          <a:ext cx="10784608" cy="3958267"/>
        </p:xfrm>
        <a:graphic>
          <a:graphicData uri="http://schemas.openxmlformats.org/drawingml/2006/table">
            <a:tbl>
              <a:tblPr firstRow="1" bandRow="1">
                <a:tableStyleId>{2D5ABB26-0587-4C30-8999-92F81FD0307C}</a:tableStyleId>
              </a:tblPr>
              <a:tblGrid>
                <a:gridCol w="2696152">
                  <a:extLst>
                    <a:ext uri="{9D8B030D-6E8A-4147-A177-3AD203B41FA5}">
                      <a16:colId xmlns:a16="http://schemas.microsoft.com/office/drawing/2014/main" val="244648643"/>
                    </a:ext>
                  </a:extLst>
                </a:gridCol>
                <a:gridCol w="2696152">
                  <a:extLst>
                    <a:ext uri="{9D8B030D-6E8A-4147-A177-3AD203B41FA5}">
                      <a16:colId xmlns:a16="http://schemas.microsoft.com/office/drawing/2014/main" val="3642250212"/>
                    </a:ext>
                  </a:extLst>
                </a:gridCol>
                <a:gridCol w="2696152">
                  <a:extLst>
                    <a:ext uri="{9D8B030D-6E8A-4147-A177-3AD203B41FA5}">
                      <a16:colId xmlns:a16="http://schemas.microsoft.com/office/drawing/2014/main" val="825309640"/>
                    </a:ext>
                  </a:extLst>
                </a:gridCol>
                <a:gridCol w="2696152">
                  <a:extLst>
                    <a:ext uri="{9D8B030D-6E8A-4147-A177-3AD203B41FA5}">
                      <a16:colId xmlns:a16="http://schemas.microsoft.com/office/drawing/2014/main" val="330435409"/>
                    </a:ext>
                  </a:extLst>
                </a:gridCol>
              </a:tblGrid>
              <a:tr h="1148773">
                <a:tc>
                  <a:txBody>
                    <a:bodyPr/>
                    <a:lstStyle/>
                    <a:p>
                      <a:pPr algn="ctr">
                        <a:spcAft>
                          <a:spcPts val="600"/>
                        </a:spcAft>
                      </a:pPr>
                      <a:r>
                        <a:rPr lang="fr-FR" sz="2000" b="1" kern="1200" dirty="0">
                          <a:solidFill>
                            <a:schemeClr val="bg1"/>
                          </a:solidFill>
                          <a:latin typeface="Arial" panose="020B0604020202020204" pitchFamily="34" charset="0"/>
                          <a:ea typeface="+mn-ea"/>
                          <a:cs typeface="Arial" panose="020B0604020202020204" pitchFamily="34" charset="0"/>
                        </a:rPr>
                        <a:t>Une Grande Région plus verte</a:t>
                      </a:r>
                    </a:p>
                  </a:txBody>
                  <a:tcPr anchor="ctr">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28575" cap="flat" cmpd="sng" algn="ctr">
                      <a:solidFill>
                        <a:schemeClr val="tx2">
                          <a:lumMod val="10000"/>
                          <a:lumOff val="90000"/>
                        </a:schemeClr>
                      </a:solidFill>
                      <a:prstDash val="solid"/>
                      <a:round/>
                      <a:headEnd type="none" w="med" len="med"/>
                      <a:tailEnd type="none" w="med" len="med"/>
                    </a:lnB>
                    <a:solidFill>
                      <a:srgbClr val="99C33D"/>
                    </a:solidFill>
                  </a:tcPr>
                </a:tc>
                <a:tc>
                  <a:txBody>
                    <a:bodyPr/>
                    <a:lstStyle/>
                    <a:p>
                      <a:pPr algn="ctr">
                        <a:spcAft>
                          <a:spcPts val="600"/>
                        </a:spcAft>
                      </a:pPr>
                      <a:r>
                        <a:rPr lang="fr-FR" sz="2000" b="1" kern="1200" dirty="0">
                          <a:solidFill>
                            <a:schemeClr val="bg1"/>
                          </a:solidFill>
                          <a:latin typeface="Arial" panose="020B0604020202020204" pitchFamily="34" charset="0"/>
                          <a:ea typeface="+mn-ea"/>
                          <a:cs typeface="Arial" panose="020B0604020202020204" pitchFamily="34" charset="0"/>
                        </a:rPr>
                        <a:t>Une Grande Région plus sociale</a:t>
                      </a: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28575" cap="flat" cmpd="sng" algn="ctr">
                      <a:solidFill>
                        <a:schemeClr val="tx2">
                          <a:lumMod val="10000"/>
                          <a:lumOff val="90000"/>
                        </a:schemeClr>
                      </a:solidFill>
                      <a:prstDash val="solid"/>
                      <a:round/>
                      <a:headEnd type="none" w="med" len="med"/>
                      <a:tailEnd type="none" w="med" len="med"/>
                    </a:lnB>
                    <a:solidFill>
                      <a:srgbClr val="E45F5C"/>
                    </a:solidFill>
                  </a:tcPr>
                </a:tc>
                <a:tc>
                  <a:txBody>
                    <a:bodyPr/>
                    <a:lstStyle/>
                    <a:p>
                      <a:pPr algn="ctr">
                        <a:spcAft>
                          <a:spcPts val="600"/>
                        </a:spcAft>
                      </a:pPr>
                      <a:r>
                        <a:rPr lang="fr-FR" sz="2000" b="1" kern="1200" dirty="0">
                          <a:solidFill>
                            <a:schemeClr val="bg1"/>
                          </a:solidFill>
                          <a:latin typeface="Arial" panose="020B0604020202020204" pitchFamily="34" charset="0"/>
                          <a:ea typeface="+mn-ea"/>
                          <a:cs typeface="Arial" panose="020B0604020202020204" pitchFamily="34" charset="0"/>
                        </a:rPr>
                        <a:t>Une Grande Région plus proche des citoyens</a:t>
                      </a: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28575" cap="flat" cmpd="sng" algn="ctr">
                      <a:solidFill>
                        <a:schemeClr val="tx2">
                          <a:lumMod val="10000"/>
                          <a:lumOff val="90000"/>
                        </a:schemeClr>
                      </a:solidFill>
                      <a:prstDash val="solid"/>
                      <a:round/>
                      <a:headEnd type="none" w="med" len="med"/>
                      <a:tailEnd type="none" w="med" len="med"/>
                    </a:lnB>
                    <a:solidFill>
                      <a:srgbClr val="0FADDC"/>
                    </a:solidFill>
                  </a:tcPr>
                </a:tc>
                <a:tc>
                  <a:txBody>
                    <a:bodyPr/>
                    <a:lstStyle/>
                    <a:p>
                      <a:pPr algn="ctr">
                        <a:spcAft>
                          <a:spcPts val="600"/>
                        </a:spcAft>
                      </a:pPr>
                      <a:r>
                        <a:rPr lang="fr-FR" sz="2000" b="1" kern="1200" dirty="0">
                          <a:solidFill>
                            <a:schemeClr val="bg1"/>
                          </a:solidFill>
                          <a:latin typeface="Arial" panose="020B0604020202020204" pitchFamily="34" charset="0"/>
                          <a:ea typeface="+mn-ea"/>
                          <a:cs typeface="Arial" panose="020B0604020202020204" pitchFamily="34" charset="0"/>
                        </a:rPr>
                        <a:t>Une meilleure gouvernance de la coopération</a:t>
                      </a:r>
                    </a:p>
                  </a:txBody>
                  <a:tcPr anchor="ctr">
                    <a:lnL w="76200" cap="flat" cmpd="sng" algn="ctr">
                      <a:solidFill>
                        <a:schemeClr val="bg1"/>
                      </a:solidFill>
                      <a:prstDash val="solid"/>
                      <a:round/>
                      <a:headEnd type="none" w="med" len="med"/>
                      <a:tailEnd type="none" w="med" len="med"/>
                    </a:lnL>
                    <a:lnT w="76200" cap="flat" cmpd="sng" algn="ctr">
                      <a:solidFill>
                        <a:schemeClr val="bg1"/>
                      </a:solidFill>
                      <a:prstDash val="solid"/>
                      <a:round/>
                      <a:headEnd type="none" w="med" len="med"/>
                      <a:tailEnd type="none" w="med" len="med"/>
                    </a:lnT>
                    <a:lnB w="28575" cap="flat" cmpd="sng" algn="ctr">
                      <a:solidFill>
                        <a:schemeClr val="tx2">
                          <a:lumMod val="10000"/>
                          <a:lumOff val="90000"/>
                        </a:schemeClr>
                      </a:solidFill>
                      <a:prstDash val="solid"/>
                      <a:round/>
                      <a:headEnd type="none" w="med" len="med"/>
                      <a:tailEnd type="none" w="med" len="med"/>
                    </a:lnB>
                    <a:solidFill>
                      <a:srgbClr val="1F7DBD"/>
                    </a:solidFill>
                  </a:tcPr>
                </a:tc>
                <a:extLst>
                  <a:ext uri="{0D108BD9-81ED-4DB2-BD59-A6C34878D82A}">
                    <a16:rowId xmlns:a16="http://schemas.microsoft.com/office/drawing/2014/main" val="2863810392"/>
                  </a:ext>
                </a:extLst>
              </a:tr>
              <a:tr h="370840">
                <a:tc>
                  <a:txBody>
                    <a:bodyPr/>
                    <a:lstStyle/>
                    <a:p>
                      <a:pPr marL="176213" indent="-176213">
                        <a:lnSpc>
                          <a:spcPct val="100000"/>
                        </a:lnSpc>
                        <a:spcBef>
                          <a:spcPts val="0"/>
                        </a:spcBef>
                        <a:spcAft>
                          <a:spcPts val="0"/>
                        </a:spcAft>
                        <a:buFont typeface="Arial" panose="020B0604020202020204" pitchFamily="34" charset="0"/>
                        <a:buChar char="•"/>
                      </a:pPr>
                      <a:endParaRPr lang="fr-FR" sz="1200" kern="1200" dirty="0">
                        <a:solidFill>
                          <a:srgbClr val="ACD05C"/>
                        </a:solidFill>
                        <a:latin typeface="Arial" panose="020B0604020202020204" pitchFamily="34" charset="0"/>
                        <a:ea typeface="+mn-ea"/>
                        <a:cs typeface="Arial" panose="020B0604020202020204" pitchFamily="34" charset="0"/>
                      </a:endParaRPr>
                    </a:p>
                    <a:p>
                      <a:pPr marL="176213" indent="-176213">
                        <a:lnSpc>
                          <a:spcPct val="100000"/>
                        </a:lnSpc>
                        <a:spcBef>
                          <a:spcPts val="0"/>
                        </a:spcBef>
                        <a:spcAft>
                          <a:spcPts val="1200"/>
                        </a:spcAft>
                        <a:buFont typeface="Arial" panose="020B0604020202020204" pitchFamily="34" charset="0"/>
                        <a:buChar char="•"/>
                      </a:pPr>
                      <a:r>
                        <a:rPr lang="fr-FR" sz="1600" kern="1200" dirty="0">
                          <a:solidFill>
                            <a:srgbClr val="99C33D"/>
                          </a:solidFill>
                          <a:latin typeface="Arial" panose="020B0604020202020204" pitchFamily="34" charset="0"/>
                          <a:ea typeface="+mn-ea"/>
                          <a:cs typeface="Arial" panose="020B0604020202020204" pitchFamily="34" charset="0"/>
                        </a:rPr>
                        <a:t>Adaptation au changement climatique</a:t>
                      </a:r>
                    </a:p>
                    <a:p>
                      <a:pPr marL="176213" indent="-176213">
                        <a:lnSpc>
                          <a:spcPct val="100000"/>
                        </a:lnSpc>
                        <a:spcBef>
                          <a:spcPts val="0"/>
                        </a:spcBef>
                        <a:spcAft>
                          <a:spcPts val="1200"/>
                        </a:spcAft>
                        <a:buFont typeface="Arial" panose="020B0604020202020204" pitchFamily="34" charset="0"/>
                        <a:buChar char="•"/>
                      </a:pPr>
                      <a:r>
                        <a:rPr lang="fr-FR" sz="1600" kern="1200" dirty="0">
                          <a:solidFill>
                            <a:srgbClr val="99C33D"/>
                          </a:solidFill>
                          <a:latin typeface="Arial" panose="020B0604020202020204" pitchFamily="34" charset="0"/>
                          <a:ea typeface="+mn-ea"/>
                          <a:cs typeface="Arial" panose="020B0604020202020204" pitchFamily="34" charset="0"/>
                        </a:rPr>
                        <a:t>Economie circulaire</a:t>
                      </a:r>
                    </a:p>
                    <a:p>
                      <a:pPr marL="176213" indent="-176213">
                        <a:lnSpc>
                          <a:spcPct val="100000"/>
                        </a:lnSpc>
                        <a:spcBef>
                          <a:spcPts val="0"/>
                        </a:spcBef>
                        <a:spcAft>
                          <a:spcPts val="1200"/>
                        </a:spcAft>
                        <a:buFont typeface="Arial" panose="020B0604020202020204" pitchFamily="34" charset="0"/>
                        <a:buChar char="•"/>
                      </a:pPr>
                      <a:r>
                        <a:rPr lang="fr-FR" sz="1600" kern="1200" dirty="0">
                          <a:solidFill>
                            <a:srgbClr val="99C33D"/>
                          </a:solidFill>
                          <a:latin typeface="Arial" panose="020B0604020202020204" pitchFamily="34" charset="0"/>
                          <a:ea typeface="+mn-ea"/>
                          <a:cs typeface="Arial" panose="020B0604020202020204" pitchFamily="34" charset="0"/>
                        </a:rPr>
                        <a:t>Protection de la nature et de la biodiversité</a:t>
                      </a:r>
                    </a:p>
                  </a:txBody>
                  <a:tcPr>
                    <a:lnT w="28575" cap="flat" cmpd="sng" algn="ctr">
                      <a:solidFill>
                        <a:schemeClr val="tx2">
                          <a:lumMod val="10000"/>
                          <a:lumOff val="90000"/>
                        </a:schemeClr>
                      </a:solidFill>
                      <a:prstDash val="solid"/>
                      <a:round/>
                      <a:headEnd type="none" w="med" len="med"/>
                      <a:tailEnd type="none" w="med" len="med"/>
                    </a:lnT>
                  </a:tcPr>
                </a:tc>
                <a:tc>
                  <a:txBody>
                    <a:bodyPr/>
                    <a:lstStyle/>
                    <a:p>
                      <a:pPr marL="176213" indent="-176213">
                        <a:lnSpc>
                          <a:spcPct val="100000"/>
                        </a:lnSpc>
                        <a:spcAft>
                          <a:spcPts val="0"/>
                        </a:spcAft>
                        <a:buFont typeface="Arial" panose="020B0604020202020204" pitchFamily="34" charset="0"/>
                        <a:buChar char="•"/>
                      </a:pPr>
                      <a:endParaRPr lang="fr-FR" sz="1200" kern="1200" dirty="0">
                        <a:solidFill>
                          <a:srgbClr val="DD5F5C"/>
                        </a:solidFill>
                        <a:latin typeface="Arial" panose="020B0604020202020204" pitchFamily="34" charset="0"/>
                        <a:ea typeface="+mn-ea"/>
                        <a:cs typeface="Arial" panose="020B0604020202020204" pitchFamily="34" charset="0"/>
                      </a:endParaRPr>
                    </a:p>
                    <a:p>
                      <a:pPr marL="176213" indent="-176213">
                        <a:lnSpc>
                          <a:spcPct val="100000"/>
                        </a:lnSpc>
                        <a:spcAft>
                          <a:spcPts val="1200"/>
                        </a:spcAft>
                        <a:buFont typeface="Arial" panose="020B0604020202020204" pitchFamily="34" charset="0"/>
                        <a:buChar char="•"/>
                      </a:pPr>
                      <a:r>
                        <a:rPr lang="fr-FR" sz="1600" kern="1200" dirty="0">
                          <a:solidFill>
                            <a:srgbClr val="DD5F5C"/>
                          </a:solidFill>
                          <a:latin typeface="Arial" panose="020B0604020202020204" pitchFamily="34" charset="0"/>
                          <a:ea typeface="+mn-ea"/>
                          <a:cs typeface="Arial" panose="020B0604020202020204" pitchFamily="34" charset="0"/>
                        </a:rPr>
                        <a:t>Marché du travail</a:t>
                      </a:r>
                    </a:p>
                    <a:p>
                      <a:pPr marL="176213" indent="-176213">
                        <a:lnSpc>
                          <a:spcPct val="100000"/>
                        </a:lnSpc>
                        <a:spcAft>
                          <a:spcPts val="1200"/>
                        </a:spcAft>
                        <a:buFont typeface="Arial" panose="020B0604020202020204" pitchFamily="34" charset="0"/>
                        <a:buChar char="•"/>
                      </a:pPr>
                      <a:r>
                        <a:rPr lang="fr-FR" sz="1600" kern="1200" dirty="0">
                          <a:solidFill>
                            <a:srgbClr val="DD5F5C"/>
                          </a:solidFill>
                          <a:latin typeface="Arial" panose="020B0604020202020204" pitchFamily="34" charset="0"/>
                          <a:ea typeface="+mn-ea"/>
                          <a:cs typeface="Arial" panose="020B0604020202020204" pitchFamily="34" charset="0"/>
                        </a:rPr>
                        <a:t>Education et formation</a:t>
                      </a:r>
                    </a:p>
                    <a:p>
                      <a:pPr marL="176213" indent="-176213">
                        <a:lnSpc>
                          <a:spcPct val="100000"/>
                        </a:lnSpc>
                        <a:spcAft>
                          <a:spcPts val="1200"/>
                        </a:spcAft>
                        <a:buFont typeface="Arial" panose="020B0604020202020204" pitchFamily="34" charset="0"/>
                        <a:buChar char="•"/>
                      </a:pPr>
                      <a:r>
                        <a:rPr lang="fr-FR" sz="1600" kern="1200" dirty="0">
                          <a:solidFill>
                            <a:srgbClr val="DD5F5C"/>
                          </a:solidFill>
                          <a:latin typeface="Arial" panose="020B0604020202020204" pitchFamily="34" charset="0"/>
                          <a:ea typeface="+mn-ea"/>
                          <a:cs typeface="Arial" panose="020B0604020202020204" pitchFamily="34" charset="0"/>
                        </a:rPr>
                        <a:t>Santé</a:t>
                      </a:r>
                    </a:p>
                    <a:p>
                      <a:pPr marL="176213" indent="-176213">
                        <a:lnSpc>
                          <a:spcPct val="100000"/>
                        </a:lnSpc>
                        <a:spcAft>
                          <a:spcPts val="1200"/>
                        </a:spcAft>
                        <a:buFont typeface="Arial" panose="020B0604020202020204" pitchFamily="34" charset="0"/>
                        <a:buChar char="•"/>
                      </a:pPr>
                      <a:r>
                        <a:rPr lang="fr-FR" sz="1600" kern="1200" dirty="0">
                          <a:solidFill>
                            <a:srgbClr val="DD5F5C"/>
                          </a:solidFill>
                          <a:latin typeface="Arial" panose="020B0604020202020204" pitchFamily="34" charset="0"/>
                          <a:ea typeface="+mn-ea"/>
                          <a:cs typeface="Arial" panose="020B0604020202020204" pitchFamily="34" charset="0"/>
                        </a:rPr>
                        <a:t>Culture et tourisme</a:t>
                      </a:r>
                    </a:p>
                  </a:txBody>
                  <a:tcPr>
                    <a:lnT w="28575" cap="flat" cmpd="sng" algn="ctr">
                      <a:solidFill>
                        <a:schemeClr val="tx2">
                          <a:lumMod val="10000"/>
                          <a:lumOff val="90000"/>
                        </a:schemeClr>
                      </a:solidFill>
                      <a:prstDash val="solid"/>
                      <a:round/>
                      <a:headEnd type="none" w="med" len="med"/>
                      <a:tailEnd type="none" w="med" len="med"/>
                    </a:lnT>
                  </a:tcPr>
                </a:tc>
                <a:tc>
                  <a:txBody>
                    <a:bodyPr/>
                    <a:lstStyle/>
                    <a:p>
                      <a:pPr>
                        <a:lnSpc>
                          <a:spcPct val="100000"/>
                        </a:lnSpc>
                        <a:spcAft>
                          <a:spcPts val="0"/>
                        </a:spcAft>
                      </a:pPr>
                      <a:endParaRPr lang="fr-FR" sz="1200" kern="1200" dirty="0">
                        <a:solidFill>
                          <a:srgbClr val="00B0F0"/>
                        </a:solidFill>
                        <a:latin typeface="Arial" panose="020B0604020202020204" pitchFamily="34" charset="0"/>
                        <a:ea typeface="+mn-ea"/>
                        <a:cs typeface="Arial" panose="020B0604020202020204" pitchFamily="34" charset="0"/>
                      </a:endParaRPr>
                    </a:p>
                    <a:p>
                      <a:pPr>
                        <a:lnSpc>
                          <a:spcPct val="100000"/>
                        </a:lnSpc>
                        <a:spcAft>
                          <a:spcPts val="1200"/>
                        </a:spcAft>
                      </a:pPr>
                      <a:r>
                        <a:rPr lang="fr-FR" sz="1600" kern="1200" dirty="0">
                          <a:solidFill>
                            <a:srgbClr val="00B0F0"/>
                          </a:solidFill>
                          <a:latin typeface="Arial" panose="020B0604020202020204" pitchFamily="34" charset="0"/>
                          <a:ea typeface="+mn-ea"/>
                          <a:cs typeface="Arial" panose="020B0604020202020204" pitchFamily="34" charset="0"/>
                        </a:rPr>
                        <a:t>Développement intégré dans les zones rurales</a:t>
                      </a:r>
                    </a:p>
                    <a:p>
                      <a:pPr>
                        <a:lnSpc>
                          <a:spcPct val="100000"/>
                        </a:lnSpc>
                        <a:spcAft>
                          <a:spcPts val="1200"/>
                        </a:spcAft>
                      </a:pPr>
                      <a:r>
                        <a:rPr lang="fr-FR" sz="1600" b="1" kern="1200" dirty="0">
                          <a:solidFill>
                            <a:srgbClr val="00B0F0"/>
                          </a:solidFill>
                          <a:latin typeface="Arial" panose="020B0604020202020204" pitchFamily="34" charset="0"/>
                          <a:ea typeface="+mn-ea"/>
                          <a:cs typeface="Arial" panose="020B0604020202020204" pitchFamily="34" charset="0"/>
                        </a:rPr>
                        <a:t>→ Zones fonctionnelles</a:t>
                      </a:r>
                    </a:p>
                  </a:txBody>
                  <a:tcPr>
                    <a:lnT w="28575" cap="flat" cmpd="sng" algn="ctr">
                      <a:solidFill>
                        <a:schemeClr val="tx2">
                          <a:lumMod val="10000"/>
                          <a:lumOff val="90000"/>
                        </a:schemeClr>
                      </a:solidFill>
                      <a:prstDash val="solid"/>
                      <a:round/>
                      <a:headEnd type="none" w="med" len="med"/>
                      <a:tailEnd type="none" w="med" len="med"/>
                    </a:lnT>
                  </a:tcPr>
                </a:tc>
                <a:tc>
                  <a:txBody>
                    <a:bodyPr/>
                    <a:lstStyle/>
                    <a:p>
                      <a:pPr marL="176213" indent="-176213">
                        <a:lnSpc>
                          <a:spcPct val="100000"/>
                        </a:lnSpc>
                        <a:spcAft>
                          <a:spcPts val="0"/>
                        </a:spcAft>
                        <a:buFont typeface="Arial" panose="020B0604020202020204" pitchFamily="34" charset="0"/>
                        <a:buChar char="•"/>
                      </a:pPr>
                      <a:endParaRPr lang="fr-FR" sz="1200" b="0" kern="1200" dirty="0">
                        <a:solidFill>
                          <a:srgbClr val="0670B9"/>
                        </a:solidFill>
                        <a:latin typeface="Arial" panose="020B0604020202020204" pitchFamily="34" charset="0"/>
                        <a:ea typeface="+mn-ea"/>
                        <a:cs typeface="Arial" panose="020B0604020202020204" pitchFamily="34" charset="0"/>
                      </a:endParaRPr>
                    </a:p>
                    <a:p>
                      <a:pPr marL="176213" indent="-176213">
                        <a:lnSpc>
                          <a:spcPct val="100000"/>
                        </a:lnSpc>
                        <a:spcAft>
                          <a:spcPts val="1200"/>
                        </a:spcAft>
                        <a:buFont typeface="Arial" panose="020B0604020202020204" pitchFamily="34" charset="0"/>
                        <a:buChar char="•"/>
                      </a:pPr>
                      <a:r>
                        <a:rPr lang="fr-FR" sz="1600" b="0" kern="1200" dirty="0">
                          <a:solidFill>
                            <a:srgbClr val="0670B9"/>
                          </a:solidFill>
                          <a:latin typeface="Arial" panose="020B0604020202020204" pitchFamily="34" charset="0"/>
                          <a:ea typeface="+mn-ea"/>
                          <a:cs typeface="Arial" panose="020B0604020202020204" pitchFamily="34" charset="0"/>
                        </a:rPr>
                        <a:t>Coopération juridique et administrative</a:t>
                      </a:r>
                    </a:p>
                    <a:p>
                      <a:pPr marL="176213" indent="-176213">
                        <a:lnSpc>
                          <a:spcPct val="100000"/>
                        </a:lnSpc>
                        <a:spcAft>
                          <a:spcPts val="1200"/>
                        </a:spcAft>
                        <a:buFont typeface="Arial" panose="020B0604020202020204" pitchFamily="34" charset="0"/>
                        <a:buChar char="•"/>
                      </a:pPr>
                      <a:r>
                        <a:rPr lang="fr-FR" sz="1600" b="0" i="1" kern="1200" dirty="0">
                          <a:solidFill>
                            <a:srgbClr val="0670B9"/>
                          </a:solidFill>
                          <a:latin typeface="Arial" panose="020B0604020202020204" pitchFamily="34" charset="0"/>
                          <a:ea typeface="+mn-ea"/>
                          <a:cs typeface="Arial" panose="020B0604020202020204" pitchFamily="34" charset="0"/>
                        </a:rPr>
                        <a:t>Petits projets</a:t>
                      </a:r>
                    </a:p>
                    <a:p>
                      <a:pPr marL="176213" indent="-176213">
                        <a:lnSpc>
                          <a:spcPct val="100000"/>
                        </a:lnSpc>
                        <a:spcAft>
                          <a:spcPts val="1200"/>
                        </a:spcAft>
                        <a:buFont typeface="Arial" panose="020B0604020202020204" pitchFamily="34" charset="0"/>
                        <a:buChar char="•"/>
                      </a:pPr>
                      <a:r>
                        <a:rPr lang="fr-FR" sz="1600" b="0" kern="1200" dirty="0">
                          <a:solidFill>
                            <a:srgbClr val="0670B9"/>
                          </a:solidFill>
                          <a:latin typeface="Arial" panose="020B0604020202020204" pitchFamily="34" charset="0"/>
                          <a:ea typeface="+mn-ea"/>
                          <a:cs typeface="Arial" panose="020B0604020202020204" pitchFamily="34" charset="0"/>
                        </a:rPr>
                        <a:t>Meilleure gouvernance</a:t>
                      </a:r>
                    </a:p>
                  </a:txBody>
                  <a:tcPr>
                    <a:lnT w="28575" cap="flat" cmpd="sng" algn="ctr">
                      <a:solidFill>
                        <a:schemeClr val="tx2">
                          <a:lumMod val="10000"/>
                          <a:lumOff val="90000"/>
                        </a:schemeClr>
                      </a:solidFill>
                      <a:prstDash val="solid"/>
                      <a:round/>
                      <a:headEnd type="none" w="med" len="med"/>
                      <a:tailEnd type="none" w="med" len="med"/>
                    </a:lnT>
                  </a:tcPr>
                </a:tc>
                <a:extLst>
                  <a:ext uri="{0D108BD9-81ED-4DB2-BD59-A6C34878D82A}">
                    <a16:rowId xmlns:a16="http://schemas.microsoft.com/office/drawing/2014/main" val="617818388"/>
                  </a:ext>
                </a:extLst>
              </a:tr>
              <a:tr h="370840">
                <a:tc>
                  <a:txBody>
                    <a:bodyPr/>
                    <a:lstStyle/>
                    <a:p>
                      <a:endParaRPr lang="fr-FR" dirty="0"/>
                    </a:p>
                  </a:txBody>
                  <a:tcPr>
                    <a:lnB w="28575" cap="flat" cmpd="sng" algn="ctr">
                      <a:solidFill>
                        <a:schemeClr val="tx2">
                          <a:lumMod val="10000"/>
                          <a:lumOff val="90000"/>
                        </a:schemeClr>
                      </a:solidFill>
                      <a:prstDash val="solid"/>
                      <a:round/>
                      <a:headEnd type="none" w="med" len="med"/>
                      <a:tailEnd type="none" w="med" len="med"/>
                    </a:lnB>
                  </a:tcPr>
                </a:tc>
                <a:tc>
                  <a:txBody>
                    <a:bodyPr/>
                    <a:lstStyle/>
                    <a:p>
                      <a:endParaRPr lang="fr-FR" dirty="0"/>
                    </a:p>
                  </a:txBody>
                  <a:tcPr>
                    <a:lnB w="28575" cap="flat" cmpd="sng" algn="ctr">
                      <a:solidFill>
                        <a:schemeClr val="tx2">
                          <a:lumMod val="10000"/>
                          <a:lumOff val="90000"/>
                        </a:schemeClr>
                      </a:solidFill>
                      <a:prstDash val="solid"/>
                      <a:round/>
                      <a:headEnd type="none" w="med" len="med"/>
                      <a:tailEnd type="none" w="med" len="med"/>
                    </a:lnB>
                  </a:tcPr>
                </a:tc>
                <a:tc>
                  <a:txBody>
                    <a:bodyPr/>
                    <a:lstStyle/>
                    <a:p>
                      <a:endParaRPr lang="fr-FR" dirty="0"/>
                    </a:p>
                  </a:txBody>
                  <a:tcPr>
                    <a:lnB w="28575" cap="flat" cmpd="sng" algn="ctr">
                      <a:solidFill>
                        <a:schemeClr val="tx2">
                          <a:lumMod val="10000"/>
                          <a:lumOff val="90000"/>
                        </a:schemeClr>
                      </a:solidFill>
                      <a:prstDash val="solid"/>
                      <a:round/>
                      <a:headEnd type="none" w="med" len="med"/>
                      <a:tailEnd type="none" w="med" len="med"/>
                    </a:lnB>
                  </a:tcPr>
                </a:tc>
                <a:tc>
                  <a:txBody>
                    <a:bodyPr/>
                    <a:lstStyle/>
                    <a:p>
                      <a:endParaRPr lang="fr-FR" dirty="0"/>
                    </a:p>
                  </a:txBody>
                  <a:tcPr>
                    <a:lnB w="28575" cap="flat" cmpd="sng" algn="ctr">
                      <a:solidFill>
                        <a:schemeClr val="tx2">
                          <a:lumMod val="10000"/>
                          <a:lumOff val="90000"/>
                        </a:schemeClr>
                      </a:solidFill>
                      <a:prstDash val="solid"/>
                      <a:round/>
                      <a:headEnd type="none" w="med" len="med"/>
                      <a:tailEnd type="none" w="med" len="med"/>
                    </a:lnB>
                  </a:tcPr>
                </a:tc>
                <a:extLst>
                  <a:ext uri="{0D108BD9-81ED-4DB2-BD59-A6C34878D82A}">
                    <a16:rowId xmlns:a16="http://schemas.microsoft.com/office/drawing/2014/main" val="3145321115"/>
                  </a:ext>
                </a:extLst>
              </a:tr>
              <a:tr h="370840">
                <a:tc>
                  <a:txBody>
                    <a:bodyPr/>
                    <a:lstStyle/>
                    <a:p>
                      <a:pPr algn="ctr"/>
                      <a:r>
                        <a:rPr lang="fr-FR" b="1" dirty="0">
                          <a:solidFill>
                            <a:srgbClr val="99C33D"/>
                          </a:solidFill>
                        </a:rPr>
                        <a:t>51 M €</a:t>
                      </a:r>
                      <a:endParaRPr lang="fr-FR" b="1" baseline="0" dirty="0">
                        <a:solidFill>
                          <a:srgbClr val="99C33D"/>
                        </a:solidFill>
                      </a:endParaRPr>
                    </a:p>
                    <a:p>
                      <a:pPr algn="ctr"/>
                      <a:r>
                        <a:rPr lang="fr-FR" b="1" baseline="0" dirty="0">
                          <a:solidFill>
                            <a:srgbClr val="99C33D"/>
                          </a:solidFill>
                        </a:rPr>
                        <a:t>60%</a:t>
                      </a:r>
                      <a:endParaRPr lang="fr-FR" b="1" dirty="0">
                        <a:solidFill>
                          <a:srgbClr val="99C33D"/>
                        </a:solidFill>
                      </a:endParaRPr>
                    </a:p>
                  </a:txBody>
                  <a:tcPr>
                    <a:lnL w="28575"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tx2">
                          <a:lumMod val="10000"/>
                          <a:lumOff val="9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fr-FR" sz="1800" b="1" kern="1200" dirty="0">
                          <a:solidFill>
                            <a:srgbClr val="DD5F5C"/>
                          </a:solidFill>
                          <a:latin typeface="Arial" panose="020B0604020202020204" pitchFamily="34" charset="0"/>
                          <a:ea typeface="+mn-ea"/>
                          <a:cs typeface="Arial" panose="020B0604020202020204" pitchFamily="34" charset="0"/>
                        </a:rPr>
                        <a:t>51 M €</a:t>
                      </a:r>
                    </a:p>
                    <a:p>
                      <a:pPr marL="0" marR="0" lvl="0" indent="0" algn="ctr" defTabSz="914411" rtl="0" eaLnBrk="1" fontAlgn="auto" latinLnBrk="0" hangingPunct="1">
                        <a:lnSpc>
                          <a:spcPct val="100000"/>
                        </a:lnSpc>
                        <a:spcBef>
                          <a:spcPts val="0"/>
                        </a:spcBef>
                        <a:spcAft>
                          <a:spcPts val="0"/>
                        </a:spcAft>
                        <a:buClrTx/>
                        <a:buSzTx/>
                        <a:buFontTx/>
                        <a:buNone/>
                        <a:tabLst/>
                        <a:defRPr/>
                      </a:pPr>
                      <a:r>
                        <a:rPr lang="fr-FR" sz="1800" b="1" kern="1200" dirty="0">
                          <a:solidFill>
                            <a:srgbClr val="DD5F5C"/>
                          </a:solidFill>
                          <a:latin typeface="Arial" panose="020B0604020202020204" pitchFamily="34" charset="0"/>
                          <a:ea typeface="+mn-ea"/>
                          <a:cs typeface="Arial" panose="020B0604020202020204" pitchFamily="34" charset="0"/>
                        </a:rPr>
                        <a:t>60%</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tx2">
                          <a:lumMod val="10000"/>
                          <a:lumOff val="9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ctr"/>
                      <a:r>
                        <a:rPr lang="fr-FR" sz="1800" b="1" kern="1200" dirty="0">
                          <a:solidFill>
                            <a:srgbClr val="00B0F0"/>
                          </a:solidFill>
                          <a:latin typeface="Arial" panose="020B0604020202020204" pitchFamily="34" charset="0"/>
                          <a:ea typeface="+mn-ea"/>
                          <a:cs typeface="Arial" panose="020B0604020202020204" pitchFamily="34" charset="0"/>
                        </a:rPr>
                        <a:t>47,6 M €</a:t>
                      </a:r>
                    </a:p>
                    <a:p>
                      <a:pPr algn="ctr"/>
                      <a:r>
                        <a:rPr lang="fr-FR" sz="1800" b="1" kern="1200" dirty="0">
                          <a:solidFill>
                            <a:srgbClr val="00B0F0"/>
                          </a:solidFill>
                          <a:latin typeface="Arial" panose="020B0604020202020204" pitchFamily="34" charset="0"/>
                          <a:ea typeface="+mn-ea"/>
                          <a:cs typeface="Arial" panose="020B0604020202020204" pitchFamily="34" charset="0"/>
                        </a:rPr>
                        <a:t>60%</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28575" cap="flat" cmpd="sng" algn="ctr">
                      <a:solidFill>
                        <a:schemeClr val="tx2">
                          <a:lumMod val="10000"/>
                          <a:lumOff val="9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ctr"/>
                      <a:r>
                        <a:rPr lang="fr-FR" sz="1800" b="1" kern="1200" dirty="0">
                          <a:solidFill>
                            <a:srgbClr val="0670B9"/>
                          </a:solidFill>
                          <a:latin typeface="Arial" panose="020B0604020202020204" pitchFamily="34" charset="0"/>
                          <a:ea typeface="+mn-ea"/>
                          <a:cs typeface="Arial" panose="020B0604020202020204" pitchFamily="34" charset="0"/>
                        </a:rPr>
                        <a:t>20,4 M €</a:t>
                      </a:r>
                    </a:p>
                    <a:p>
                      <a:pPr algn="ctr"/>
                      <a:r>
                        <a:rPr lang="fr-FR" sz="1800" b="1" kern="1200" dirty="0">
                          <a:solidFill>
                            <a:srgbClr val="0670B9"/>
                          </a:solidFill>
                          <a:latin typeface="Arial" panose="020B0604020202020204" pitchFamily="34" charset="0"/>
                          <a:ea typeface="+mn-ea"/>
                          <a:cs typeface="Arial" panose="020B0604020202020204" pitchFamily="34" charset="0"/>
                        </a:rPr>
                        <a:t>57% </a:t>
                      </a:r>
                      <a:r>
                        <a:rPr lang="fr-FR" sz="1800" b="1" i="1" kern="1200" dirty="0">
                          <a:solidFill>
                            <a:srgbClr val="0670B9"/>
                          </a:solidFill>
                          <a:latin typeface="Arial" panose="020B0604020202020204" pitchFamily="34" charset="0"/>
                          <a:ea typeface="+mn-ea"/>
                          <a:cs typeface="Arial" panose="020B0604020202020204" pitchFamily="34" charset="0"/>
                        </a:rPr>
                        <a:t>&amp; 90%</a:t>
                      </a:r>
                    </a:p>
                  </a:txBody>
                  <a:tcPr>
                    <a:lnL w="7620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tx2">
                          <a:lumMod val="10000"/>
                          <a:lumOff val="90000"/>
                        </a:schemeClr>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775438203"/>
                  </a:ext>
                </a:extLst>
              </a:tr>
            </a:tbl>
          </a:graphicData>
        </a:graphic>
      </p:graphicFrame>
      <p:pic>
        <p:nvPicPr>
          <p:cNvPr id="12" name="Imag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22522" y="285252"/>
            <a:ext cx="1050478" cy="1050478"/>
          </a:xfrm>
          <a:prstGeom prst="rect">
            <a:avLst/>
          </a:prstGeom>
        </p:spPr>
      </p:pic>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55131" y="285252"/>
            <a:ext cx="1050478" cy="1050478"/>
          </a:xfrm>
          <a:prstGeom prst="rect">
            <a:avLst/>
          </a:prstGeom>
        </p:spPr>
      </p:pic>
      <p:pic>
        <p:nvPicPr>
          <p:cNvPr id="14" name="Imag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87740" y="285252"/>
            <a:ext cx="1050478" cy="1050478"/>
          </a:xfrm>
          <a:prstGeom prst="rect">
            <a:avLst/>
          </a:prstGeom>
        </p:spPr>
      </p:pic>
      <p:pic>
        <p:nvPicPr>
          <p:cNvPr id="15" name="Image 1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720349" y="285252"/>
            <a:ext cx="1050478" cy="1050478"/>
          </a:xfrm>
          <a:prstGeom prst="rect">
            <a:avLst/>
          </a:prstGeom>
        </p:spPr>
      </p:pic>
    </p:spTree>
    <p:extLst>
      <p:ext uri="{BB962C8B-B14F-4D97-AF65-F5344CB8AC3E}">
        <p14:creationId xmlns:p14="http://schemas.microsoft.com/office/powerpoint/2010/main" val="1872997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321727" y="458922"/>
            <a:ext cx="5352285" cy="1209034"/>
          </a:xfrm>
        </p:spPr>
        <p:txBody>
          <a:bodyPr>
            <a:normAutofit/>
          </a:bodyPr>
          <a:lstStyle/>
          <a:p>
            <a:r>
              <a:rPr lang="en-US" dirty="0" err="1"/>
              <a:t>Objectifs</a:t>
            </a:r>
            <a:r>
              <a:rPr lang="en-US" dirty="0"/>
              <a:t> </a:t>
            </a:r>
            <a:r>
              <a:rPr lang="en-US" dirty="0" err="1"/>
              <a:t>transversaux</a:t>
            </a:r>
            <a:endParaRPr lang="de-DE" dirty="0"/>
          </a:p>
        </p:txBody>
      </p:sp>
      <p:sp>
        <p:nvSpPr>
          <p:cNvPr id="4" name="Inhaltsplatzhalter 3"/>
          <p:cNvSpPr>
            <a:spLocks noGrp="1"/>
          </p:cNvSpPr>
          <p:nvPr>
            <p:ph sz="half" idx="2"/>
          </p:nvPr>
        </p:nvSpPr>
        <p:spPr>
          <a:xfrm>
            <a:off x="6127579" y="1585399"/>
            <a:ext cx="5926541" cy="4487174"/>
          </a:xfrm>
        </p:spPr>
        <p:txBody>
          <a:bodyPr>
            <a:normAutofit/>
          </a:bodyPr>
          <a:lstStyle/>
          <a:p>
            <a:r>
              <a:rPr lang="fr-FR" sz="1700" dirty="0">
                <a:solidFill>
                  <a:schemeClr val="tx2"/>
                </a:solidFill>
              </a:rPr>
              <a:t>Des objectifs transversaux complètent les quatre priorités</a:t>
            </a:r>
          </a:p>
          <a:p>
            <a:r>
              <a:rPr lang="fr-FR" sz="1700" dirty="0">
                <a:solidFill>
                  <a:schemeClr val="tx2"/>
                </a:solidFill>
              </a:rPr>
              <a:t>Le programme traitera également de thèmes transversaux tels que la </a:t>
            </a:r>
            <a:r>
              <a:rPr lang="fr-FR" sz="1700" b="1" dirty="0">
                <a:solidFill>
                  <a:schemeClr val="tx2"/>
                </a:solidFill>
              </a:rPr>
              <a:t>mobilité, l'innovation, la numérisation</a:t>
            </a:r>
            <a:r>
              <a:rPr lang="fr-FR" sz="1700" dirty="0">
                <a:solidFill>
                  <a:schemeClr val="tx2"/>
                </a:solidFill>
              </a:rPr>
              <a:t> et le </a:t>
            </a:r>
            <a:r>
              <a:rPr lang="fr-FR" sz="1700" b="1" dirty="0">
                <a:solidFill>
                  <a:schemeClr val="tx2"/>
                </a:solidFill>
              </a:rPr>
              <a:t>soutien aux petites et moyennes entreprises (PME)</a:t>
            </a:r>
            <a:r>
              <a:rPr lang="fr-FR" sz="1700" dirty="0">
                <a:solidFill>
                  <a:schemeClr val="tx2"/>
                </a:solidFill>
              </a:rPr>
              <a:t>.</a:t>
            </a:r>
            <a:endParaRPr lang="de-DE" sz="1700" dirty="0">
              <a:solidFill>
                <a:schemeClr val="tx2"/>
              </a:solidFill>
            </a:endParaRPr>
          </a:p>
        </p:txBody>
      </p:sp>
      <p:sp>
        <p:nvSpPr>
          <p:cNvPr id="6" name="Datumsplatzhalter 5"/>
          <p:cNvSpPr>
            <a:spLocks noGrp="1"/>
          </p:cNvSpPr>
          <p:nvPr>
            <p:ph type="dt" sz="half" idx="14"/>
          </p:nvPr>
        </p:nvSpPr>
        <p:spPr/>
        <p:txBody>
          <a:bodyPr/>
          <a:lstStyle/>
          <a:p>
            <a:fld id="{6E8A4617-D45E-4062-B5BB-5F3027B9BDF9}" type="datetime1">
              <a:rPr lang="de-LU" smtClean="0"/>
              <a:t>16.10.2023</a:t>
            </a:fld>
            <a:endParaRPr lang="fr-FR"/>
          </a:p>
        </p:txBody>
      </p:sp>
      <p:sp>
        <p:nvSpPr>
          <p:cNvPr id="7" name="Foliennummernplatzhalter 6"/>
          <p:cNvSpPr>
            <a:spLocks noGrp="1"/>
          </p:cNvSpPr>
          <p:nvPr>
            <p:ph type="sldNum" sz="quarter" idx="16"/>
          </p:nvPr>
        </p:nvSpPr>
        <p:spPr/>
        <p:txBody>
          <a:bodyPr/>
          <a:lstStyle/>
          <a:p>
            <a:fld id="{69D944D9-CDD5-4B43-8F53-85BFD4AE26E7}" type="slidenum">
              <a:rPr lang="fr-FR" smtClean="0"/>
              <a:t>5</a:t>
            </a:fld>
            <a:endParaRPr lang="fr-FR"/>
          </a:p>
        </p:txBody>
      </p:sp>
      <p:pic>
        <p:nvPicPr>
          <p:cNvPr id="10" name="Grafik 9" descr="Sustainable Mobility – ecocivitas"/>
          <p:cNvPicPr>
            <a:picLocks noChangeAspect="1"/>
          </p:cNvPicPr>
          <p:nvPr/>
        </p:nvPicPr>
        <p:blipFill rotWithShape="1">
          <a:blip r:embed="rId3" cstate="print">
            <a:extLst>
              <a:ext uri="{28A0092B-C50C-407E-A947-70E740481C1C}">
                <a14:useLocalDpi xmlns:a14="http://schemas.microsoft.com/office/drawing/2010/main" val="0"/>
              </a:ext>
            </a:extLst>
          </a:blip>
          <a:srcRect l="41129" t="432" b="-58"/>
          <a:stretch/>
        </p:blipFill>
        <p:spPr>
          <a:xfrm>
            <a:off x="-12701" y="101600"/>
            <a:ext cx="5886277" cy="6642100"/>
          </a:xfrm>
          <a:prstGeom prst="rect">
            <a:avLst/>
          </a:prstGeom>
        </p:spPr>
      </p:pic>
    </p:spTree>
    <p:extLst>
      <p:ext uri="{BB962C8B-B14F-4D97-AF65-F5344CB8AC3E}">
        <p14:creationId xmlns:p14="http://schemas.microsoft.com/office/powerpoint/2010/main" val="1629974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21294" y="513785"/>
            <a:ext cx="11160808" cy="744648"/>
          </a:xfrm>
        </p:spPr>
        <p:txBody>
          <a:bodyPr/>
          <a:lstStyle/>
          <a:p>
            <a:r>
              <a:rPr lang="fr-FR" dirty="0"/>
              <a:t>Typologie de projets</a:t>
            </a:r>
          </a:p>
        </p:txBody>
      </p:sp>
      <p:sp>
        <p:nvSpPr>
          <p:cNvPr id="3" name="Espace réservé du contenu 2"/>
          <p:cNvSpPr>
            <a:spLocks noGrp="1"/>
          </p:cNvSpPr>
          <p:nvPr>
            <p:ph sz="half" idx="1"/>
          </p:nvPr>
        </p:nvSpPr>
        <p:spPr/>
        <p:txBody>
          <a:bodyPr>
            <a:normAutofit fontScale="92500" lnSpcReduction="20000"/>
          </a:bodyPr>
          <a:lstStyle/>
          <a:p>
            <a:pPr marL="0" indent="0">
              <a:buNone/>
            </a:pPr>
            <a:r>
              <a:rPr lang="fr-FR" b="1" dirty="0"/>
              <a:t>Projets « classiques »</a:t>
            </a:r>
          </a:p>
          <a:p>
            <a:pPr>
              <a:buFont typeface="Wingdings" panose="05000000000000000000" pitchFamily="2" charset="2"/>
              <a:buChar char="§"/>
            </a:pPr>
            <a:r>
              <a:rPr lang="fr-FR" dirty="0"/>
              <a:t>Deux partenaires d’au moins 2 pays participant au programme</a:t>
            </a:r>
          </a:p>
          <a:p>
            <a:pPr>
              <a:buFont typeface="Wingdings" panose="05000000000000000000" pitchFamily="2" charset="2"/>
              <a:buChar char="§"/>
            </a:pPr>
            <a:r>
              <a:rPr lang="fr-FR" dirty="0"/>
              <a:t>Candidature bilingue FR - DE</a:t>
            </a:r>
          </a:p>
          <a:p>
            <a:pPr>
              <a:buFont typeface="Wingdings" panose="05000000000000000000" pitchFamily="2" charset="2"/>
              <a:buChar char="§"/>
            </a:pPr>
            <a:r>
              <a:rPr lang="fr-FR" dirty="0"/>
              <a:t>Le taux de cofinancement FEDER peut aller jusqu’à </a:t>
            </a:r>
            <a:r>
              <a:rPr lang="fr-FR" b="1" dirty="0"/>
              <a:t>60% du coût total du projet </a:t>
            </a:r>
            <a:r>
              <a:rPr lang="fr-FR" dirty="0"/>
              <a:t>(57% pour la priorité 4)</a:t>
            </a:r>
          </a:p>
          <a:p>
            <a:pPr>
              <a:buFont typeface="Wingdings" panose="05000000000000000000" pitchFamily="2" charset="2"/>
              <a:buChar char="§"/>
            </a:pPr>
            <a:r>
              <a:rPr lang="fr-FR" dirty="0"/>
              <a:t>Le taux de cofinancement pour les projets avec infrastructures est limité à </a:t>
            </a:r>
            <a:r>
              <a:rPr lang="fr-FR" b="1" dirty="0"/>
              <a:t>40% du coût total du projet</a:t>
            </a:r>
          </a:p>
          <a:p>
            <a:pPr>
              <a:buFont typeface="Wingdings" panose="05000000000000000000" pitchFamily="2" charset="2"/>
              <a:buChar char="§"/>
            </a:pPr>
            <a:r>
              <a:rPr lang="fr-FR" dirty="0"/>
              <a:t>Durée maximum conseillée de 36 mois</a:t>
            </a:r>
            <a:endParaRPr lang="fr-FR" b="1" dirty="0"/>
          </a:p>
        </p:txBody>
      </p:sp>
      <p:sp>
        <p:nvSpPr>
          <p:cNvPr id="4" name="Espace réservé du contenu 3"/>
          <p:cNvSpPr>
            <a:spLocks noGrp="1"/>
          </p:cNvSpPr>
          <p:nvPr>
            <p:ph sz="half" idx="2"/>
          </p:nvPr>
        </p:nvSpPr>
        <p:spPr>
          <a:xfrm>
            <a:off x="6221339" y="1968844"/>
            <a:ext cx="5460763" cy="3892526"/>
          </a:xfrm>
        </p:spPr>
        <p:txBody>
          <a:bodyPr>
            <a:normAutofit fontScale="85000" lnSpcReduction="20000"/>
          </a:bodyPr>
          <a:lstStyle/>
          <a:p>
            <a:pPr marL="0" indent="0">
              <a:buNone/>
            </a:pPr>
            <a:r>
              <a:rPr lang="fr-FR" b="1" dirty="0"/>
              <a:t>Petits projets</a:t>
            </a:r>
          </a:p>
          <a:p>
            <a:r>
              <a:rPr lang="fr-FR" dirty="0"/>
              <a:t>Deux partenaires d’au moins 2 pays participant au programme</a:t>
            </a:r>
          </a:p>
          <a:p>
            <a:r>
              <a:rPr lang="fr-FR" dirty="0"/>
              <a:t>Candidature bilingue FR - DE</a:t>
            </a:r>
          </a:p>
          <a:p>
            <a:r>
              <a:rPr lang="fr-FR" dirty="0"/>
              <a:t>Projets qui font vivre un bassin de vie transfrontalier</a:t>
            </a:r>
          </a:p>
          <a:p>
            <a:r>
              <a:rPr lang="fr-FR" dirty="0"/>
              <a:t>Taux fixe de cofinancement de </a:t>
            </a:r>
            <a:r>
              <a:rPr lang="fr-FR" b="1" dirty="0"/>
              <a:t>90% du coût total du petit projet</a:t>
            </a:r>
          </a:p>
          <a:p>
            <a:r>
              <a:rPr lang="fr-FR" dirty="0"/>
              <a:t>Le taux maximal de cofinancement est fixé à 30 000 € de fonds FEDER par petit projet</a:t>
            </a:r>
          </a:p>
          <a:p>
            <a:r>
              <a:rPr lang="fr-FR" dirty="0"/>
              <a:t>Pour une durée maximum de 18 mois</a:t>
            </a:r>
          </a:p>
          <a:p>
            <a:r>
              <a:rPr lang="fr-FR" dirty="0"/>
              <a:t>Adapté aux « petites structures »</a:t>
            </a:r>
          </a:p>
          <a:p>
            <a:r>
              <a:rPr lang="fr-FR" dirty="0"/>
              <a:t>Simplification administrative (forfaits)</a:t>
            </a:r>
          </a:p>
        </p:txBody>
      </p:sp>
    </p:spTree>
    <p:extLst>
      <p:ext uri="{BB962C8B-B14F-4D97-AF65-F5344CB8AC3E}">
        <p14:creationId xmlns:p14="http://schemas.microsoft.com/office/powerpoint/2010/main" val="4216889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1294" y="685800"/>
            <a:ext cx="7142562" cy="1209034"/>
          </a:xfrm>
        </p:spPr>
        <p:txBody>
          <a:bodyPr>
            <a:normAutofit/>
          </a:bodyPr>
          <a:lstStyle/>
          <a:p>
            <a:r>
              <a:rPr lang="fr-FR" sz="3100" dirty="0"/>
              <a:t>Quelles sont les structures éligibles ?</a:t>
            </a:r>
            <a:endParaRPr lang="en-GB" sz="3100" dirty="0"/>
          </a:p>
        </p:txBody>
      </p:sp>
      <p:sp>
        <p:nvSpPr>
          <p:cNvPr id="3" name="Content Placeholder 2"/>
          <p:cNvSpPr>
            <a:spLocks noGrp="1"/>
          </p:cNvSpPr>
          <p:nvPr>
            <p:ph sz="half" idx="1"/>
          </p:nvPr>
        </p:nvSpPr>
        <p:spPr>
          <a:xfrm>
            <a:off x="521293" y="1968844"/>
            <a:ext cx="9938389" cy="3500465"/>
          </a:xfrm>
        </p:spPr>
        <p:txBody>
          <a:bodyPr>
            <a:normAutofit/>
          </a:bodyPr>
          <a:lstStyle/>
          <a:p>
            <a:pPr marL="0" indent="0">
              <a:buNone/>
            </a:pPr>
            <a:r>
              <a:rPr lang="fr-FR" sz="1800" b="1" dirty="0"/>
              <a:t>Projets « classiques »</a:t>
            </a:r>
            <a:endParaRPr lang="en-US" sz="1700" b="1" dirty="0"/>
          </a:p>
          <a:p>
            <a:r>
              <a:rPr lang="en-US" sz="1700" b="1" dirty="0" err="1"/>
              <a:t>Organismes</a:t>
            </a:r>
            <a:r>
              <a:rPr lang="en-US" sz="1700" b="1" dirty="0"/>
              <a:t> </a:t>
            </a:r>
            <a:r>
              <a:rPr lang="en-US" sz="1700" b="1" dirty="0" err="1"/>
              <a:t>éligibles</a:t>
            </a:r>
            <a:r>
              <a:rPr lang="en-US" sz="1700" b="1" dirty="0"/>
              <a:t> </a:t>
            </a:r>
            <a:r>
              <a:rPr lang="en-US" sz="1700" dirty="0"/>
              <a:t>: des </a:t>
            </a:r>
            <a:r>
              <a:rPr lang="en-US" sz="1700" dirty="0" err="1"/>
              <a:t>organismes</a:t>
            </a:r>
            <a:r>
              <a:rPr lang="en-US" sz="1700" dirty="0"/>
              <a:t> publics, </a:t>
            </a:r>
            <a:r>
              <a:rPr lang="en-US" sz="1700" dirty="0" err="1"/>
              <a:t>privés</a:t>
            </a:r>
            <a:r>
              <a:rPr lang="en-US" sz="1700" dirty="0"/>
              <a:t> </a:t>
            </a:r>
            <a:r>
              <a:rPr lang="en-US" sz="1700" dirty="0" err="1"/>
              <a:t>ou</a:t>
            </a:r>
            <a:r>
              <a:rPr lang="en-US" sz="1700" dirty="0"/>
              <a:t> </a:t>
            </a:r>
            <a:r>
              <a:rPr lang="en-US" sz="1700" dirty="0" err="1"/>
              <a:t>associatifs</a:t>
            </a:r>
            <a:r>
              <a:rPr lang="en-US" sz="1700" dirty="0"/>
              <a:t> </a:t>
            </a:r>
            <a:r>
              <a:rPr lang="en-US" sz="1700" dirty="0" err="1"/>
              <a:t>disposant</a:t>
            </a:r>
            <a:r>
              <a:rPr lang="en-US" sz="1700" dirty="0"/>
              <a:t> d’un </a:t>
            </a:r>
            <a:r>
              <a:rPr lang="en-US" sz="1700" dirty="0" err="1"/>
              <a:t>statut</a:t>
            </a:r>
            <a:r>
              <a:rPr lang="en-US" sz="1700" dirty="0"/>
              <a:t> </a:t>
            </a:r>
            <a:r>
              <a:rPr lang="en-US" sz="1700" dirty="0" err="1"/>
              <a:t>juridique</a:t>
            </a:r>
            <a:r>
              <a:rPr lang="en-US" sz="1700" dirty="0"/>
              <a:t>, p. e. des </a:t>
            </a:r>
            <a:r>
              <a:rPr lang="en-US" sz="1700" dirty="0" err="1"/>
              <a:t>organismes</a:t>
            </a:r>
            <a:r>
              <a:rPr lang="en-US" sz="1700" dirty="0"/>
              <a:t> publics, des </a:t>
            </a:r>
            <a:r>
              <a:rPr lang="en-US" sz="1700" dirty="0" err="1"/>
              <a:t>collectivités</a:t>
            </a:r>
            <a:r>
              <a:rPr lang="en-US" sz="1700" dirty="0"/>
              <a:t>, des </a:t>
            </a:r>
            <a:r>
              <a:rPr lang="en-US" sz="1700" dirty="0" err="1"/>
              <a:t>établissements</a:t>
            </a:r>
            <a:r>
              <a:rPr lang="en-US" sz="1700" dirty="0"/>
              <a:t> </a:t>
            </a:r>
            <a:r>
              <a:rPr lang="en-US" sz="1700" dirty="0" err="1"/>
              <a:t>d’enseignement</a:t>
            </a:r>
            <a:r>
              <a:rPr lang="en-US" sz="1700" dirty="0"/>
              <a:t> </a:t>
            </a:r>
            <a:r>
              <a:rPr lang="en-US" sz="1700" dirty="0" err="1"/>
              <a:t>ou</a:t>
            </a:r>
            <a:r>
              <a:rPr lang="en-US" sz="1700" dirty="0"/>
              <a:t> de </a:t>
            </a:r>
            <a:r>
              <a:rPr lang="en-US" sz="1700" dirty="0" err="1"/>
              <a:t>recherche</a:t>
            </a:r>
            <a:r>
              <a:rPr lang="en-US" sz="1700" dirty="0"/>
              <a:t>, des </a:t>
            </a:r>
            <a:r>
              <a:rPr lang="en-US" sz="1700" dirty="0" err="1"/>
              <a:t>organismes</a:t>
            </a:r>
            <a:r>
              <a:rPr lang="en-US" sz="1700" dirty="0"/>
              <a:t> à but non </a:t>
            </a:r>
            <a:r>
              <a:rPr lang="en-US" sz="1700" dirty="0" err="1"/>
              <a:t>lucratif</a:t>
            </a:r>
            <a:r>
              <a:rPr lang="en-US" sz="1700" dirty="0"/>
              <a:t>, des </a:t>
            </a:r>
            <a:r>
              <a:rPr lang="en-US" sz="1700" dirty="0" err="1"/>
              <a:t>fondations</a:t>
            </a:r>
            <a:r>
              <a:rPr lang="en-US" sz="1700" dirty="0"/>
              <a:t>, des </a:t>
            </a:r>
            <a:r>
              <a:rPr lang="en-US" sz="1700" dirty="0" err="1"/>
              <a:t>entreprises</a:t>
            </a:r>
            <a:r>
              <a:rPr lang="en-US" sz="1700" dirty="0"/>
              <a:t>,… </a:t>
            </a:r>
          </a:p>
          <a:p>
            <a:r>
              <a:rPr lang="fr-FR" sz="1700" b="1" dirty="0"/>
              <a:t>Un partenariat transfrontalier : </a:t>
            </a:r>
            <a:r>
              <a:rPr lang="fr-FR" sz="1700" dirty="0"/>
              <a:t>Un projet Interreg se compose toujours d’un partenariat transfrontalier avec au moins deux partenaires provenant d’au moins deux Etats membres et dont le siège se situe dans la Grande Région. Les structures transfrontalières, comme les GECT (Groupement Européen de Coopération Territoriale), sont éligibles par défaut pour soumettre un projet.</a:t>
            </a:r>
            <a:endParaRPr lang="en-US" sz="1700" b="1" dirty="0"/>
          </a:p>
          <a:p>
            <a:r>
              <a:rPr lang="en-US" sz="1700" b="1" dirty="0" err="1"/>
              <a:t>Éligibilité</a:t>
            </a:r>
            <a:r>
              <a:rPr lang="en-US" sz="1700" b="1" dirty="0"/>
              <a:t> </a:t>
            </a:r>
            <a:r>
              <a:rPr lang="en-US" sz="1700" b="1" dirty="0" err="1"/>
              <a:t>géographique</a:t>
            </a:r>
            <a:r>
              <a:rPr lang="en-US" sz="1700" b="1" dirty="0"/>
              <a:t> </a:t>
            </a:r>
            <a:r>
              <a:rPr lang="en-US" sz="1700" dirty="0"/>
              <a:t>: </a:t>
            </a:r>
            <a:r>
              <a:rPr lang="fr-FR" sz="1700" dirty="0"/>
              <a:t>Les résultats du projets doivent impacter le territoire de coopération du programme.</a:t>
            </a:r>
          </a:p>
          <a:p>
            <a:endParaRPr lang="en-US" dirty="0"/>
          </a:p>
        </p:txBody>
      </p:sp>
      <p:sp>
        <p:nvSpPr>
          <p:cNvPr id="7" name="Slide Number Placeholder 6"/>
          <p:cNvSpPr>
            <a:spLocks noGrp="1"/>
          </p:cNvSpPr>
          <p:nvPr>
            <p:ph type="sldNum" sz="quarter" idx="16"/>
          </p:nvPr>
        </p:nvSpPr>
        <p:spPr/>
        <p:txBody>
          <a:bodyPr/>
          <a:lstStyle/>
          <a:p>
            <a:fld id="{69D944D9-CDD5-4B43-8F53-85BFD4AE26E7}" type="slidenum">
              <a:rPr lang="fr-FR" smtClean="0"/>
              <a:t>7</a:t>
            </a:fld>
            <a:endParaRPr lang="fr-FR"/>
          </a:p>
        </p:txBody>
      </p:sp>
    </p:spTree>
    <p:extLst>
      <p:ext uri="{BB962C8B-B14F-4D97-AF65-F5344CB8AC3E}">
        <p14:creationId xmlns:p14="http://schemas.microsoft.com/office/powerpoint/2010/main" val="2365302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10">
            <a:extLst>
              <a:ext uri="{FF2B5EF4-FFF2-40B4-BE49-F238E27FC236}">
                <a16:creationId xmlns:a16="http://schemas.microsoft.com/office/drawing/2014/main" id="{153D0868-F955-4917-884E-A4EEEC7E2CC4}"/>
              </a:ext>
            </a:extLst>
          </p:cNvPr>
          <p:cNvSpPr>
            <a:spLocks noGrp="1"/>
          </p:cNvSpPr>
          <p:nvPr>
            <p:ph type="body" sz="quarter" idx="13"/>
          </p:nvPr>
        </p:nvSpPr>
        <p:spPr>
          <a:xfrm>
            <a:off x="515588" y="549039"/>
            <a:ext cx="11089719" cy="721642"/>
          </a:xfrm>
        </p:spPr>
        <p:txBody>
          <a:bodyPr>
            <a:normAutofit/>
          </a:bodyPr>
          <a:lstStyle/>
          <a:p>
            <a:r>
              <a:rPr lang="fr-LU" dirty="0">
                <a:solidFill>
                  <a:schemeClr val="tx2"/>
                </a:solidFill>
              </a:rPr>
              <a:t>Processus de candidature en deux étapes*</a:t>
            </a:r>
          </a:p>
        </p:txBody>
      </p:sp>
      <p:sp>
        <p:nvSpPr>
          <p:cNvPr id="4" name="Slide Number Placeholder 3"/>
          <p:cNvSpPr>
            <a:spLocks noGrp="1"/>
          </p:cNvSpPr>
          <p:nvPr>
            <p:ph type="sldNum" sz="quarter" idx="16"/>
          </p:nvPr>
        </p:nvSpPr>
        <p:spPr/>
        <p:txBody>
          <a:bodyPr/>
          <a:lstStyle/>
          <a:p>
            <a:fld id="{69D944D9-CDD5-4B43-8F53-85BFD4AE26E7}" type="slidenum">
              <a:rPr lang="fr-FR" smtClean="0"/>
              <a:t>8</a:t>
            </a:fld>
            <a:endParaRPr lang="fr-FR"/>
          </a:p>
        </p:txBody>
      </p:sp>
      <p:grpSp>
        <p:nvGrpSpPr>
          <p:cNvPr id="5" name="Google Shape;424;p27"/>
          <p:cNvGrpSpPr/>
          <p:nvPr/>
        </p:nvGrpSpPr>
        <p:grpSpPr>
          <a:xfrm>
            <a:off x="651184" y="2378676"/>
            <a:ext cx="8521969" cy="838137"/>
            <a:chOff x="4268" y="725846"/>
            <a:chExt cx="9192888" cy="993825"/>
          </a:xfrm>
        </p:grpSpPr>
        <p:sp>
          <p:nvSpPr>
            <p:cNvPr id="6" name="Google Shape;425;p27"/>
            <p:cNvSpPr/>
            <p:nvPr/>
          </p:nvSpPr>
          <p:spPr>
            <a:xfrm>
              <a:off x="4268" y="725846"/>
              <a:ext cx="2484564" cy="993825"/>
            </a:xfrm>
            <a:prstGeom prst="chevron">
              <a:avLst>
                <a:gd name="adj" fmla="val 50000"/>
              </a:avLst>
            </a:prstGeom>
            <a:solidFill>
              <a:schemeClr val="accent4">
                <a:alpha val="50000"/>
              </a:schemeClr>
            </a:solidFill>
            <a:ln>
              <a:noFill/>
            </a:ln>
          </p:spPr>
          <p:style>
            <a:lnRef idx="0">
              <a:scrgbClr r="0" g="0" b="0"/>
            </a:lnRef>
            <a:fillRef idx="0">
              <a:scrgbClr r="0" g="0" b="0"/>
            </a:fillRef>
            <a:effectRef idx="0">
              <a:scrgbClr r="0" g="0" b="0"/>
            </a:effectRef>
            <a:fontRef idx="minor">
              <a:schemeClr val="lt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426;p27"/>
            <p:cNvSpPr txBox="1"/>
            <p:nvPr/>
          </p:nvSpPr>
          <p:spPr>
            <a:xfrm>
              <a:off x="501181" y="725846"/>
              <a:ext cx="1490739" cy="993825"/>
            </a:xfrm>
            <a:prstGeom prst="rect">
              <a:avLst/>
            </a:prstGeom>
            <a:noFill/>
            <a:ln>
              <a:noFill/>
            </a:ln>
          </p:spPr>
          <p:txBody>
            <a:bodyPr spcFirstLastPara="1" wrap="square" lIns="72000" tIns="24000" rIns="24000" bIns="24000" anchor="ctr" anchorCtr="0">
              <a:noAutofit/>
            </a:bodyPr>
            <a:lstStyle/>
            <a:p>
              <a:pPr marL="0" marR="0" lvl="0" indent="0" algn="ctr" rtl="0">
                <a:lnSpc>
                  <a:spcPct val="90000"/>
                </a:lnSpc>
                <a:spcBef>
                  <a:spcPts val="0"/>
                </a:spcBef>
                <a:spcAft>
                  <a:spcPts val="0"/>
                </a:spcAft>
                <a:buNone/>
              </a:pPr>
              <a:r>
                <a:rPr lang="fr-FR" sz="2000" b="1" dirty="0">
                  <a:solidFill>
                    <a:srgbClr val="C00000"/>
                  </a:solidFill>
                  <a:ea typeface="Calibri"/>
                  <a:cs typeface="Calibri"/>
                  <a:sym typeface="Calibri"/>
                </a:rPr>
                <a:t>Appel à projets</a:t>
              </a:r>
              <a:endParaRPr sz="2000" b="1" dirty="0">
                <a:solidFill>
                  <a:srgbClr val="C00000"/>
                </a:solidFill>
              </a:endParaRPr>
            </a:p>
          </p:txBody>
        </p:sp>
        <p:sp>
          <p:nvSpPr>
            <p:cNvPr id="8" name="Google Shape;427;p27"/>
            <p:cNvSpPr/>
            <p:nvPr/>
          </p:nvSpPr>
          <p:spPr>
            <a:xfrm>
              <a:off x="2240376" y="725846"/>
              <a:ext cx="2484564" cy="993825"/>
            </a:xfrm>
            <a:prstGeom prst="chevron">
              <a:avLst>
                <a:gd name="adj" fmla="val 50000"/>
              </a:avLst>
            </a:prstGeom>
            <a:solidFill>
              <a:srgbClr val="6B9CCB"/>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428;p27"/>
            <p:cNvSpPr txBox="1"/>
            <p:nvPr/>
          </p:nvSpPr>
          <p:spPr>
            <a:xfrm>
              <a:off x="2737289" y="725846"/>
              <a:ext cx="1490739" cy="993825"/>
            </a:xfrm>
            <a:prstGeom prst="rect">
              <a:avLst/>
            </a:prstGeom>
            <a:noFill/>
            <a:ln>
              <a:noFill/>
            </a:ln>
          </p:spPr>
          <p:txBody>
            <a:bodyPr spcFirstLastPara="1" wrap="square" lIns="72000" tIns="24000" rIns="24000" bIns="24000" anchor="ctr" anchorCtr="0">
              <a:noAutofit/>
            </a:bodyPr>
            <a:lstStyle/>
            <a:p>
              <a:pPr marL="0" marR="0" lvl="0" indent="0" algn="ctr" rtl="0">
                <a:lnSpc>
                  <a:spcPct val="90000"/>
                </a:lnSpc>
                <a:spcBef>
                  <a:spcPts val="0"/>
                </a:spcBef>
                <a:spcAft>
                  <a:spcPts val="0"/>
                </a:spcAft>
                <a:buNone/>
              </a:pPr>
              <a:r>
                <a:rPr lang="fr-FR" dirty="0">
                  <a:solidFill>
                    <a:schemeClr val="lt1"/>
                  </a:solidFill>
                  <a:cs typeface="Calibri"/>
                  <a:sym typeface="Calibri"/>
                </a:rPr>
                <a:t>Etape 1 : fiche synthétique</a:t>
              </a:r>
              <a:endParaRPr dirty="0"/>
            </a:p>
          </p:txBody>
        </p:sp>
        <p:sp>
          <p:nvSpPr>
            <p:cNvPr id="10" name="Google Shape;429;p27"/>
            <p:cNvSpPr/>
            <p:nvPr/>
          </p:nvSpPr>
          <p:spPr>
            <a:xfrm>
              <a:off x="4476484" y="725846"/>
              <a:ext cx="2484564" cy="993825"/>
            </a:xfrm>
            <a:prstGeom prst="chevron">
              <a:avLst>
                <a:gd name="adj" fmla="val 50000"/>
              </a:avLst>
            </a:prstGeom>
            <a:solidFill>
              <a:srgbClr val="87ACD6"/>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430;p27"/>
            <p:cNvSpPr txBox="1"/>
            <p:nvPr/>
          </p:nvSpPr>
          <p:spPr>
            <a:xfrm>
              <a:off x="4973397" y="725846"/>
              <a:ext cx="1490739" cy="993825"/>
            </a:xfrm>
            <a:prstGeom prst="rect">
              <a:avLst/>
            </a:prstGeom>
            <a:noFill/>
            <a:ln>
              <a:noFill/>
            </a:ln>
          </p:spPr>
          <p:txBody>
            <a:bodyPr spcFirstLastPara="1" wrap="square" lIns="72000" tIns="24000" rIns="24000" bIns="24000" anchor="ctr" anchorCtr="0">
              <a:noAutofit/>
            </a:bodyPr>
            <a:lstStyle/>
            <a:p>
              <a:pPr marL="0" marR="0" lvl="0" indent="0" algn="ctr" rtl="0">
                <a:lnSpc>
                  <a:spcPct val="90000"/>
                </a:lnSpc>
                <a:spcBef>
                  <a:spcPts val="0"/>
                </a:spcBef>
                <a:spcAft>
                  <a:spcPts val="0"/>
                </a:spcAft>
                <a:buNone/>
              </a:pPr>
              <a:r>
                <a:rPr lang="fr-FR" sz="1800" dirty="0">
                  <a:solidFill>
                    <a:schemeClr val="lt1"/>
                  </a:solidFill>
                  <a:ea typeface="Calibri"/>
                  <a:cs typeface="Calibri"/>
                  <a:sym typeface="Calibri"/>
                </a:rPr>
                <a:t>Recevabilité</a:t>
              </a:r>
              <a:endParaRPr dirty="0"/>
            </a:p>
          </p:txBody>
        </p:sp>
        <p:sp>
          <p:nvSpPr>
            <p:cNvPr id="13" name="Google Shape;431;p27"/>
            <p:cNvSpPr/>
            <p:nvPr/>
          </p:nvSpPr>
          <p:spPr>
            <a:xfrm>
              <a:off x="6712592" y="725846"/>
              <a:ext cx="2484564" cy="993825"/>
            </a:xfrm>
            <a:prstGeom prst="chevron">
              <a:avLst>
                <a:gd name="adj" fmla="val 50000"/>
              </a:avLst>
            </a:prstGeom>
            <a:solidFill>
              <a:schemeClr val="accent4">
                <a:alpha val="50000"/>
              </a:schemeClr>
            </a:solidFill>
            <a:ln>
              <a:noFill/>
            </a:ln>
          </p:spPr>
          <p:style>
            <a:lnRef idx="0">
              <a:scrgbClr r="0" g="0" b="0"/>
            </a:lnRef>
            <a:fillRef idx="0">
              <a:scrgbClr r="0" g="0" b="0"/>
            </a:fillRef>
            <a:effectRef idx="0">
              <a:scrgbClr r="0" g="0" b="0"/>
            </a:effectRef>
            <a:fontRef idx="minor">
              <a:schemeClr val="lt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432;p27"/>
            <p:cNvSpPr txBox="1"/>
            <p:nvPr/>
          </p:nvSpPr>
          <p:spPr>
            <a:xfrm>
              <a:off x="7209505" y="725846"/>
              <a:ext cx="1490739" cy="993825"/>
            </a:xfrm>
            <a:prstGeom prst="rect">
              <a:avLst/>
            </a:prstGeom>
            <a:noFill/>
            <a:ln>
              <a:noFill/>
            </a:ln>
          </p:spPr>
          <p:txBody>
            <a:bodyPr spcFirstLastPara="1" wrap="square" lIns="72000" tIns="24000" rIns="24000" bIns="24000" anchor="ctr" anchorCtr="0">
              <a:noAutofit/>
            </a:bodyPr>
            <a:lstStyle/>
            <a:p>
              <a:pPr marL="0" marR="0" lvl="0" indent="0" algn="ctr" rtl="0">
                <a:lnSpc>
                  <a:spcPct val="90000"/>
                </a:lnSpc>
                <a:spcBef>
                  <a:spcPts val="0"/>
                </a:spcBef>
                <a:spcAft>
                  <a:spcPts val="0"/>
                </a:spcAft>
                <a:buNone/>
              </a:pPr>
              <a:r>
                <a:rPr lang="fr-FR" b="1" dirty="0">
                  <a:solidFill>
                    <a:srgbClr val="C00000"/>
                  </a:solidFill>
                  <a:ea typeface="Calibri"/>
                  <a:cs typeface="Calibri"/>
                  <a:sym typeface="Calibri"/>
                </a:rPr>
                <a:t>Réunion GO/NO GO</a:t>
              </a:r>
              <a:endParaRPr b="1" dirty="0">
                <a:solidFill>
                  <a:srgbClr val="C00000"/>
                </a:solidFill>
              </a:endParaRPr>
            </a:p>
          </p:txBody>
        </p:sp>
      </p:grpSp>
      <p:grpSp>
        <p:nvGrpSpPr>
          <p:cNvPr id="15" name="Google Shape;433;p27"/>
          <p:cNvGrpSpPr/>
          <p:nvPr/>
        </p:nvGrpSpPr>
        <p:grpSpPr>
          <a:xfrm>
            <a:off x="1548578" y="3486671"/>
            <a:ext cx="6449058" cy="838137"/>
            <a:chOff x="4268" y="656603"/>
            <a:chExt cx="6956781" cy="993825"/>
          </a:xfrm>
        </p:grpSpPr>
        <p:sp>
          <p:nvSpPr>
            <p:cNvPr id="16" name="Google Shape;434;p27"/>
            <p:cNvSpPr/>
            <p:nvPr/>
          </p:nvSpPr>
          <p:spPr>
            <a:xfrm>
              <a:off x="4268" y="656603"/>
              <a:ext cx="2484564" cy="993825"/>
            </a:xfrm>
            <a:prstGeom prst="chevron">
              <a:avLst>
                <a:gd name="adj" fmla="val 50000"/>
              </a:avLst>
            </a:prstGeom>
            <a:solidFill>
              <a:srgbClr val="41709B"/>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435;p27"/>
            <p:cNvSpPr txBox="1"/>
            <p:nvPr/>
          </p:nvSpPr>
          <p:spPr>
            <a:xfrm>
              <a:off x="501181" y="656603"/>
              <a:ext cx="1490739" cy="993825"/>
            </a:xfrm>
            <a:prstGeom prst="rect">
              <a:avLst/>
            </a:prstGeom>
            <a:noFill/>
            <a:ln>
              <a:noFill/>
            </a:ln>
          </p:spPr>
          <p:txBody>
            <a:bodyPr spcFirstLastPara="1" wrap="square" lIns="72000" tIns="24000" rIns="24000" bIns="24000" anchor="ctr" anchorCtr="0">
              <a:noAutofit/>
            </a:bodyPr>
            <a:lstStyle/>
            <a:p>
              <a:pPr marL="0" marR="0" lvl="0" indent="0" algn="ctr" rtl="0">
                <a:lnSpc>
                  <a:spcPct val="90000"/>
                </a:lnSpc>
                <a:spcBef>
                  <a:spcPts val="0"/>
                </a:spcBef>
                <a:spcAft>
                  <a:spcPts val="0"/>
                </a:spcAft>
                <a:buNone/>
              </a:pPr>
              <a:r>
                <a:rPr lang="fr-FR" sz="1800" dirty="0">
                  <a:solidFill>
                    <a:schemeClr val="lt1"/>
                  </a:solidFill>
                  <a:ea typeface="Calibri"/>
                  <a:cs typeface="Calibri"/>
                  <a:sym typeface="Calibri"/>
                </a:rPr>
                <a:t>Etape 2 : Demande de concours</a:t>
              </a:r>
              <a:endParaRPr dirty="0"/>
            </a:p>
          </p:txBody>
        </p:sp>
        <p:sp>
          <p:nvSpPr>
            <p:cNvPr id="18" name="Google Shape;436;p27"/>
            <p:cNvSpPr/>
            <p:nvPr/>
          </p:nvSpPr>
          <p:spPr>
            <a:xfrm>
              <a:off x="2240376" y="656603"/>
              <a:ext cx="2484564" cy="993825"/>
            </a:xfrm>
            <a:prstGeom prst="chevron">
              <a:avLst>
                <a:gd name="adj" fmla="val 50000"/>
              </a:avLst>
            </a:prstGeom>
            <a:solidFill>
              <a:srgbClr val="749DCA"/>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437;p27"/>
            <p:cNvSpPr txBox="1"/>
            <p:nvPr/>
          </p:nvSpPr>
          <p:spPr>
            <a:xfrm>
              <a:off x="2737289" y="656603"/>
              <a:ext cx="1490739" cy="993825"/>
            </a:xfrm>
            <a:prstGeom prst="rect">
              <a:avLst/>
            </a:prstGeom>
            <a:noFill/>
            <a:ln>
              <a:noFill/>
            </a:ln>
          </p:spPr>
          <p:txBody>
            <a:bodyPr spcFirstLastPara="1" wrap="square" lIns="72000" tIns="24000" rIns="24000" bIns="24000" anchor="ctr" anchorCtr="0">
              <a:noAutofit/>
            </a:bodyPr>
            <a:lstStyle/>
            <a:p>
              <a:pPr marL="0" marR="0" lvl="0" indent="0" algn="ctr" rtl="0">
                <a:lnSpc>
                  <a:spcPct val="90000"/>
                </a:lnSpc>
                <a:spcBef>
                  <a:spcPts val="0"/>
                </a:spcBef>
                <a:spcAft>
                  <a:spcPts val="0"/>
                </a:spcAft>
                <a:buNone/>
              </a:pPr>
              <a:r>
                <a:rPr lang="fr-FR" sz="1800" dirty="0">
                  <a:solidFill>
                    <a:schemeClr val="lt1"/>
                  </a:solidFill>
                  <a:ea typeface="Calibri"/>
                  <a:cs typeface="Calibri"/>
                  <a:sym typeface="Calibri"/>
                </a:rPr>
                <a:t>Recevabilité</a:t>
              </a:r>
              <a:endParaRPr dirty="0"/>
            </a:p>
          </p:txBody>
        </p:sp>
        <p:sp>
          <p:nvSpPr>
            <p:cNvPr id="21" name="Google Shape;439;p27"/>
            <p:cNvSpPr txBox="1"/>
            <p:nvPr/>
          </p:nvSpPr>
          <p:spPr>
            <a:xfrm>
              <a:off x="4973397" y="656603"/>
              <a:ext cx="1490739" cy="993825"/>
            </a:xfrm>
            <a:prstGeom prst="rect">
              <a:avLst/>
            </a:prstGeom>
            <a:noFill/>
            <a:ln>
              <a:noFill/>
            </a:ln>
          </p:spPr>
          <p:txBody>
            <a:bodyPr spcFirstLastPara="1" wrap="square" lIns="72000" tIns="24000" rIns="24000" bIns="24000" anchor="ctr" anchorCtr="0">
              <a:noAutofit/>
            </a:bodyPr>
            <a:lstStyle/>
            <a:p>
              <a:pPr marL="0" marR="0" lvl="0" indent="0" algn="ctr" rtl="0">
                <a:lnSpc>
                  <a:spcPct val="90000"/>
                </a:lnSpc>
                <a:spcBef>
                  <a:spcPts val="0"/>
                </a:spcBef>
                <a:spcAft>
                  <a:spcPts val="0"/>
                </a:spcAft>
                <a:buNone/>
              </a:pPr>
              <a:r>
                <a:rPr lang="fr-FR" sz="1800" dirty="0">
                  <a:solidFill>
                    <a:schemeClr val="lt1"/>
                  </a:solidFill>
                  <a:ea typeface="Calibri"/>
                  <a:cs typeface="Calibri"/>
                  <a:sym typeface="Calibri"/>
                </a:rPr>
                <a:t>Réunion préparatoire au Comité de Suivi</a:t>
              </a:r>
              <a:endParaRPr dirty="0"/>
            </a:p>
          </p:txBody>
        </p:sp>
        <p:sp>
          <p:nvSpPr>
            <p:cNvPr id="22" name="Google Shape;440;p27"/>
            <p:cNvSpPr/>
            <p:nvPr/>
          </p:nvSpPr>
          <p:spPr>
            <a:xfrm>
              <a:off x="4476485" y="656603"/>
              <a:ext cx="2484564" cy="993825"/>
            </a:xfrm>
            <a:prstGeom prst="chevron">
              <a:avLst>
                <a:gd name="adj" fmla="val 50000"/>
              </a:avLst>
            </a:prstGeom>
            <a:solidFill>
              <a:schemeClr val="accent4">
                <a:alpha val="50000"/>
              </a:schemeClr>
            </a:solidFill>
            <a:ln>
              <a:noFill/>
            </a:ln>
          </p:spPr>
          <p:style>
            <a:lnRef idx="0">
              <a:scrgbClr r="0" g="0" b="0"/>
            </a:lnRef>
            <a:fillRef idx="0">
              <a:scrgbClr r="0" g="0" b="0"/>
            </a:fillRef>
            <a:effectRef idx="0">
              <a:scrgbClr r="0" g="0" b="0"/>
            </a:effectRef>
            <a:fontRef idx="minor">
              <a:schemeClr val="lt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441;p27"/>
            <p:cNvSpPr txBox="1"/>
            <p:nvPr/>
          </p:nvSpPr>
          <p:spPr>
            <a:xfrm>
              <a:off x="4973398" y="656603"/>
              <a:ext cx="1490739" cy="993825"/>
            </a:xfrm>
            <a:prstGeom prst="rect">
              <a:avLst/>
            </a:prstGeom>
            <a:noFill/>
            <a:ln>
              <a:noFill/>
            </a:ln>
          </p:spPr>
          <p:txBody>
            <a:bodyPr spcFirstLastPara="1" wrap="square" lIns="72000" tIns="24000" rIns="24000" bIns="24000" anchor="ctr" anchorCtr="0">
              <a:noAutofit/>
            </a:bodyPr>
            <a:lstStyle/>
            <a:p>
              <a:pPr marL="0" marR="0" lvl="0" indent="0" algn="ctr" rtl="0">
                <a:lnSpc>
                  <a:spcPct val="90000"/>
                </a:lnSpc>
                <a:spcBef>
                  <a:spcPts val="0"/>
                </a:spcBef>
                <a:spcAft>
                  <a:spcPts val="0"/>
                </a:spcAft>
                <a:buNone/>
              </a:pPr>
              <a:r>
                <a:rPr lang="fr-FR" sz="2000" b="1" dirty="0">
                  <a:solidFill>
                    <a:srgbClr val="C00000"/>
                  </a:solidFill>
                  <a:ea typeface="Calibri"/>
                  <a:cs typeface="Calibri"/>
                  <a:sym typeface="Calibri"/>
                </a:rPr>
                <a:t>Comité de Suivi</a:t>
              </a:r>
              <a:endParaRPr sz="2000" b="1" dirty="0">
                <a:solidFill>
                  <a:srgbClr val="C00000"/>
                </a:solidFill>
              </a:endParaRPr>
            </a:p>
          </p:txBody>
        </p:sp>
      </p:grpSp>
      <p:sp>
        <p:nvSpPr>
          <p:cNvPr id="2" name="ZoneTexte 1"/>
          <p:cNvSpPr txBox="1"/>
          <p:nvPr/>
        </p:nvSpPr>
        <p:spPr>
          <a:xfrm>
            <a:off x="8564875" y="3394961"/>
            <a:ext cx="3040432" cy="1021556"/>
          </a:xfrm>
          <a:prstGeom prst="round2DiagRect">
            <a:avLst/>
          </a:prstGeom>
          <a:noFill/>
          <a:ln>
            <a:noFill/>
          </a:ln>
        </p:spPr>
        <p:style>
          <a:lnRef idx="1">
            <a:schemeClr val="dk1"/>
          </a:lnRef>
          <a:fillRef idx="2">
            <a:schemeClr val="dk1"/>
          </a:fillRef>
          <a:effectRef idx="1">
            <a:schemeClr val="dk1"/>
          </a:effectRef>
          <a:fontRef idx="minor">
            <a:schemeClr val="dk1"/>
          </a:fontRef>
        </p:style>
        <p:txBody>
          <a:bodyPr wrap="square" rtlCol="0">
            <a:spAutoFit/>
          </a:bodyPr>
          <a:lstStyle/>
          <a:p>
            <a:r>
              <a:rPr lang="fr-FR" dirty="0"/>
              <a:t>Approbation</a:t>
            </a:r>
          </a:p>
          <a:p>
            <a:r>
              <a:rPr lang="fr-FR" dirty="0"/>
              <a:t>Approbation sous réserves</a:t>
            </a:r>
          </a:p>
          <a:p>
            <a:r>
              <a:rPr lang="fr-FR" dirty="0"/>
              <a:t>Rejet</a:t>
            </a:r>
          </a:p>
        </p:txBody>
      </p:sp>
      <p:sp>
        <p:nvSpPr>
          <p:cNvPr id="27" name="ZoneTexte 26"/>
          <p:cNvSpPr txBox="1"/>
          <p:nvPr/>
        </p:nvSpPr>
        <p:spPr>
          <a:xfrm>
            <a:off x="3743646" y="5029004"/>
            <a:ext cx="7173840" cy="1015663"/>
          </a:xfrm>
          <a:prstGeom prst="rect">
            <a:avLst/>
          </a:prstGeom>
          <a:ln w="19050">
            <a:solidFill>
              <a:schemeClr val="tx2"/>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lnSpc>
                <a:spcPct val="150000"/>
              </a:lnSpc>
            </a:pPr>
            <a:r>
              <a:rPr lang="fr-FR" sz="2000" b="1" dirty="0">
                <a:solidFill>
                  <a:schemeClr val="tx2"/>
                </a:solidFill>
              </a:rPr>
              <a:t>Prochain appel à projets « classiques » : hiver 2023-2024</a:t>
            </a:r>
          </a:p>
          <a:p>
            <a:pPr algn="ctr">
              <a:lnSpc>
                <a:spcPct val="150000"/>
              </a:lnSpc>
              <a:spcAft>
                <a:spcPts val="600"/>
              </a:spcAft>
            </a:pPr>
            <a:r>
              <a:rPr lang="fr-FR" sz="2000" b="1" dirty="0">
                <a:solidFill>
                  <a:schemeClr val="tx2"/>
                </a:solidFill>
              </a:rPr>
              <a:t>Prochain appel à petits projets : automne 2023</a:t>
            </a:r>
          </a:p>
        </p:txBody>
      </p:sp>
      <p:cxnSp>
        <p:nvCxnSpPr>
          <p:cNvPr id="29" name="Connecteur droit avec flèche 28"/>
          <p:cNvCxnSpPr/>
          <p:nvPr/>
        </p:nvCxnSpPr>
        <p:spPr>
          <a:xfrm flipV="1">
            <a:off x="7997636" y="3699364"/>
            <a:ext cx="567238" cy="206377"/>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32" name="Connecteur droit avec flèche 31"/>
          <p:cNvCxnSpPr>
            <a:endCxn id="2" idx="2"/>
          </p:cNvCxnSpPr>
          <p:nvPr/>
        </p:nvCxnSpPr>
        <p:spPr>
          <a:xfrm>
            <a:off x="7997636" y="3897659"/>
            <a:ext cx="567239" cy="8080"/>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34" name="Connecteur droit avec flèche 33"/>
          <p:cNvCxnSpPr>
            <a:stCxn id="22" idx="3"/>
          </p:cNvCxnSpPr>
          <p:nvPr/>
        </p:nvCxnSpPr>
        <p:spPr>
          <a:xfrm>
            <a:off x="7997636" y="3905740"/>
            <a:ext cx="567238" cy="228401"/>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37" name="ZoneTexte 36"/>
          <p:cNvSpPr txBox="1"/>
          <p:nvPr/>
        </p:nvSpPr>
        <p:spPr>
          <a:xfrm>
            <a:off x="6404123" y="1469140"/>
            <a:ext cx="5441244" cy="369332"/>
          </a:xfrm>
          <a:prstGeom prst="rect">
            <a:avLst/>
          </a:prstGeom>
          <a:ln w="3175">
            <a:solidFill>
              <a:schemeClr val="tx2"/>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a:solidFill>
                  <a:schemeClr val="tx2"/>
                </a:solidFill>
              </a:rPr>
              <a:t>*Petits projets = une seule étape de candidature !</a:t>
            </a:r>
          </a:p>
        </p:txBody>
      </p:sp>
    </p:spTree>
    <p:extLst>
      <p:ext uri="{BB962C8B-B14F-4D97-AF65-F5344CB8AC3E}">
        <p14:creationId xmlns:p14="http://schemas.microsoft.com/office/powerpoint/2010/main" val="851482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Les </a:t>
            </a:r>
            <a:r>
              <a:rPr lang="en-US" dirty="0" err="1"/>
              <a:t>appels</a:t>
            </a:r>
            <a:r>
              <a:rPr lang="en-US" dirty="0"/>
              <a:t> à </a:t>
            </a:r>
            <a:r>
              <a:rPr lang="en-US" dirty="0" err="1"/>
              <a:t>projets</a:t>
            </a:r>
            <a:endParaRPr lang="en-US" dirty="0"/>
          </a:p>
        </p:txBody>
      </p:sp>
      <p:sp>
        <p:nvSpPr>
          <p:cNvPr id="7" name="Foliennummernplatzhalter 6"/>
          <p:cNvSpPr>
            <a:spLocks noGrp="1"/>
          </p:cNvSpPr>
          <p:nvPr>
            <p:ph type="sldNum" sz="quarter" idx="16"/>
          </p:nvPr>
        </p:nvSpPr>
        <p:spPr/>
        <p:txBody>
          <a:bodyPr/>
          <a:lstStyle/>
          <a:p>
            <a:fld id="{69D944D9-CDD5-4B43-8F53-85BFD4AE26E7}" type="slidenum">
              <a:rPr lang="fr-FR" smtClean="0"/>
              <a:t>9</a:t>
            </a:fld>
            <a:endParaRPr lang="fr-FR"/>
          </a:p>
        </p:txBody>
      </p:sp>
      <p:sp>
        <p:nvSpPr>
          <p:cNvPr id="8" name="Content Placeholder 7"/>
          <p:cNvSpPr>
            <a:spLocks noGrp="1"/>
          </p:cNvSpPr>
          <p:nvPr>
            <p:ph sz="half" idx="1"/>
          </p:nvPr>
        </p:nvSpPr>
        <p:spPr>
          <a:xfrm>
            <a:off x="521293" y="1968844"/>
            <a:ext cx="7497797" cy="3500465"/>
          </a:xfrm>
        </p:spPr>
        <p:txBody>
          <a:bodyPr/>
          <a:lstStyle/>
          <a:p>
            <a:r>
              <a:rPr lang="fr-FR" b="1" dirty="0"/>
              <a:t>16/10/23 – 08/12/23 </a:t>
            </a:r>
          </a:p>
          <a:p>
            <a:pPr marL="0" indent="0">
              <a:buNone/>
            </a:pPr>
            <a:r>
              <a:rPr lang="fr-FR" dirty="0"/>
              <a:t>1er appel à petits projets</a:t>
            </a:r>
          </a:p>
          <a:p>
            <a:r>
              <a:rPr lang="fr-FR" b="1" dirty="0"/>
              <a:t>11/12/23 – 20/02/24 </a:t>
            </a:r>
          </a:p>
          <a:p>
            <a:pPr marL="0" indent="0">
              <a:buNone/>
            </a:pPr>
            <a:r>
              <a:rPr lang="fr-FR" dirty="0"/>
              <a:t>2ème appel à projets du Programme</a:t>
            </a:r>
          </a:p>
          <a:p>
            <a:pPr marL="0" indent="0">
              <a:buNone/>
            </a:pPr>
            <a:endParaRPr lang="en-US" dirty="0"/>
          </a:p>
        </p:txBody>
      </p:sp>
    </p:spTree>
    <p:extLst>
      <p:ext uri="{BB962C8B-B14F-4D97-AF65-F5344CB8AC3E}">
        <p14:creationId xmlns:p14="http://schemas.microsoft.com/office/powerpoint/2010/main" val="3523613819"/>
      </p:ext>
    </p:extLst>
  </p:cSld>
  <p:clrMapOvr>
    <a:masterClrMapping/>
  </p:clrMapOvr>
</p:sld>
</file>

<file path=ppt/theme/theme1.xml><?xml version="1.0" encoding="utf-8"?>
<a:theme xmlns:a="http://schemas.openxmlformats.org/drawingml/2006/main" name="Theme1_Interreg 21-27">
  <a:themeElements>
    <a:clrScheme name="Interreg VI 21-27">
      <a:dk1>
        <a:sysClr val="windowText" lastClr="000000"/>
      </a:dk1>
      <a:lt1>
        <a:sysClr val="window" lastClr="FFFFFF"/>
      </a:lt1>
      <a:dk2>
        <a:srgbClr val="002060"/>
      </a:dk2>
      <a:lt2>
        <a:srgbClr val="F2F2F2"/>
      </a:lt2>
      <a:accent1>
        <a:srgbClr val="00339A"/>
      </a:accent1>
      <a:accent2>
        <a:srgbClr val="FFCC00"/>
      </a:accent2>
      <a:accent3>
        <a:srgbClr val="9ACA3C"/>
      </a:accent3>
      <a:accent4>
        <a:srgbClr val="DA5C57"/>
      </a:accent4>
      <a:accent5>
        <a:srgbClr val="00ADDC"/>
      </a:accent5>
      <a:accent6>
        <a:srgbClr val="0E6EB6"/>
      </a:accent6>
      <a:hlink>
        <a:srgbClr val="00B0F0"/>
      </a:hlink>
      <a:folHlink>
        <a:srgbClr val="957A9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_Interreg 21-27" id="{50E9AABB-FE4C-4788-9FDF-DD1F3320F338}" vid="{3F4325B2-5BE4-4A42-A9F9-8ED906657D80}"/>
    </a:ext>
  </a:extLst>
</a:theme>
</file>

<file path=ppt/theme/theme2.xml><?xml version="1.0" encoding="utf-8"?>
<a:theme xmlns:a="http://schemas.openxmlformats.org/drawingml/2006/main" name="Interreg 2021">
  <a:themeElements>
    <a:clrScheme name="Interreg VI 21-27">
      <a:dk1>
        <a:sysClr val="windowText" lastClr="000000"/>
      </a:dk1>
      <a:lt1>
        <a:sysClr val="window" lastClr="FFFFFF"/>
      </a:lt1>
      <a:dk2>
        <a:srgbClr val="002060"/>
      </a:dk2>
      <a:lt2>
        <a:srgbClr val="F2F2F2"/>
      </a:lt2>
      <a:accent1>
        <a:srgbClr val="00339A"/>
      </a:accent1>
      <a:accent2>
        <a:srgbClr val="FFCC00"/>
      </a:accent2>
      <a:accent3>
        <a:srgbClr val="9ACA3C"/>
      </a:accent3>
      <a:accent4>
        <a:srgbClr val="DA5C57"/>
      </a:accent4>
      <a:accent5>
        <a:srgbClr val="00ADDC"/>
      </a:accent5>
      <a:accent6>
        <a:srgbClr val="0E6EB6"/>
      </a:accent6>
      <a:hlink>
        <a:srgbClr val="00B0F0"/>
      </a:hlink>
      <a:folHlink>
        <a:srgbClr val="957A9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nterreg 2021" id="{BCE3F252-05E5-43F8-B622-8B23992B1987}" vid="{F7D064D8-1710-4154-BF72-FF07BC1268A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Theme1_Interreg 21-27</Template>
  <TotalTime>3</TotalTime>
  <Words>1454</Words>
  <Application>Microsoft Office PowerPoint</Application>
  <PresentationFormat>Grand écran</PresentationFormat>
  <Paragraphs>241</Paragraphs>
  <Slides>13</Slides>
  <Notes>10</Notes>
  <HiddenSlides>0</HiddenSlides>
  <MMClips>0</MMClips>
  <ScaleCrop>false</ScaleCrop>
  <HeadingPairs>
    <vt:vector size="6" baseType="variant">
      <vt:variant>
        <vt:lpstr>Polices utilisées</vt:lpstr>
      </vt:variant>
      <vt:variant>
        <vt:i4>6</vt:i4>
      </vt:variant>
      <vt:variant>
        <vt:lpstr>Thème</vt:lpstr>
      </vt:variant>
      <vt:variant>
        <vt:i4>2</vt:i4>
      </vt:variant>
      <vt:variant>
        <vt:lpstr>Titres des diapositives</vt:lpstr>
      </vt:variant>
      <vt:variant>
        <vt:i4>13</vt:i4>
      </vt:variant>
    </vt:vector>
  </HeadingPairs>
  <TitlesOfParts>
    <vt:vector size="21" baseType="lpstr">
      <vt:lpstr>Arial</vt:lpstr>
      <vt:lpstr>Arial (body)</vt:lpstr>
      <vt:lpstr>Calibri</vt:lpstr>
      <vt:lpstr>Franklin Gothic Book</vt:lpstr>
      <vt:lpstr>Open Sans</vt:lpstr>
      <vt:lpstr>Wingdings</vt:lpstr>
      <vt:lpstr>Theme1_Interreg 21-27</vt:lpstr>
      <vt:lpstr>Interreg 2021</vt:lpstr>
      <vt:lpstr>Présentation PowerPoint</vt:lpstr>
      <vt:lpstr>Qu'est-ce qu'Interreg Grande Région ?</vt:lpstr>
      <vt:lpstr>Présentation PowerPoint</vt:lpstr>
      <vt:lpstr>Priorités thématiques</vt:lpstr>
      <vt:lpstr>Objectifs transversaux</vt:lpstr>
      <vt:lpstr>Typologie de projets</vt:lpstr>
      <vt:lpstr>Quelles sont les structures éligibles ?</vt:lpstr>
      <vt:lpstr>Présentation PowerPoint</vt:lpstr>
      <vt:lpstr>Les appels à projets</vt:lpstr>
      <vt:lpstr>Présentation PowerPoint</vt:lpstr>
      <vt:lpstr>Points de contact</vt:lpstr>
      <vt:lpstr>Présentation PowerPoint</vt:lpstr>
      <vt:lpstr>Présentation PowerPoint</vt:lpstr>
    </vt:vector>
  </TitlesOfParts>
  <Company>CTIE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Dimension territoriale des programmes et projets Interreg</dc:title>
  <dc:creator>Gérard Thomas</dc:creator>
  <cp:lastModifiedBy>Cristina BRANDINI</cp:lastModifiedBy>
  <cp:revision>296</cp:revision>
  <cp:lastPrinted>2023-06-02T14:05:22Z</cp:lastPrinted>
  <dcterms:created xsi:type="dcterms:W3CDTF">2022-10-11T11:25:07Z</dcterms:created>
  <dcterms:modified xsi:type="dcterms:W3CDTF">2023-10-16T09:49:59Z</dcterms:modified>
</cp:coreProperties>
</file>