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 id="2147483660" r:id="rId6"/>
    <p:sldMasterId id="2147483678" r:id="rId7"/>
    <p:sldMasterId id="2147483687" r:id="rId8"/>
    <p:sldMasterId id="2147483696" r:id="rId9"/>
  </p:sldMasterIdLst>
  <p:notesMasterIdLst>
    <p:notesMasterId r:id="rId60"/>
  </p:notesMasterIdLst>
  <p:sldIdLst>
    <p:sldId id="257" r:id="rId10"/>
    <p:sldId id="261" r:id="rId11"/>
    <p:sldId id="262" r:id="rId12"/>
    <p:sldId id="417" r:id="rId13"/>
    <p:sldId id="418" r:id="rId14"/>
    <p:sldId id="419" r:id="rId15"/>
    <p:sldId id="420" r:id="rId16"/>
    <p:sldId id="421" r:id="rId17"/>
    <p:sldId id="2147475337" r:id="rId18"/>
    <p:sldId id="289" r:id="rId19"/>
    <p:sldId id="271" r:id="rId20"/>
    <p:sldId id="388" r:id="rId21"/>
    <p:sldId id="2147475344" r:id="rId22"/>
    <p:sldId id="322" r:id="rId23"/>
    <p:sldId id="2147475345" r:id="rId24"/>
    <p:sldId id="2147475348" r:id="rId25"/>
    <p:sldId id="375" r:id="rId26"/>
    <p:sldId id="376" r:id="rId27"/>
    <p:sldId id="377" r:id="rId28"/>
    <p:sldId id="274" r:id="rId29"/>
    <p:sldId id="298" r:id="rId30"/>
    <p:sldId id="378" r:id="rId31"/>
    <p:sldId id="379" r:id="rId32"/>
    <p:sldId id="2147475343" r:id="rId33"/>
    <p:sldId id="309" r:id="rId34"/>
    <p:sldId id="352" r:id="rId35"/>
    <p:sldId id="353" r:id="rId36"/>
    <p:sldId id="354" r:id="rId37"/>
    <p:sldId id="355" r:id="rId38"/>
    <p:sldId id="305" r:id="rId39"/>
    <p:sldId id="2147475346" r:id="rId40"/>
    <p:sldId id="293" r:id="rId41"/>
    <p:sldId id="396" r:id="rId42"/>
    <p:sldId id="397" r:id="rId43"/>
    <p:sldId id="395" r:id="rId44"/>
    <p:sldId id="2147475347" r:id="rId45"/>
    <p:sldId id="2147475349" r:id="rId46"/>
    <p:sldId id="2147475354" r:id="rId47"/>
    <p:sldId id="2147475355" r:id="rId48"/>
    <p:sldId id="367" r:id="rId49"/>
    <p:sldId id="2147475332" r:id="rId50"/>
    <p:sldId id="276" r:id="rId51"/>
    <p:sldId id="275" r:id="rId52"/>
    <p:sldId id="380" r:id="rId53"/>
    <p:sldId id="423" r:id="rId54"/>
    <p:sldId id="424" r:id="rId55"/>
    <p:sldId id="2147475341" r:id="rId56"/>
    <p:sldId id="2147475338" r:id="rId57"/>
    <p:sldId id="2147475339" r:id="rId58"/>
    <p:sldId id="294" r:id="rId59"/>
  </p:sldIdLst>
  <p:sldSz cx="12192000" cy="6858000"/>
  <p:notesSz cx="6797675" cy="9926638"/>
  <p:custDataLst>
    <p:tags r:id="rId6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EB6"/>
    <a:srgbClr val="134589"/>
    <a:srgbClr val="21B2A8"/>
    <a:srgbClr val="DB5C57"/>
    <a:srgbClr val="9AC4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102343-B784-4235-80B9-25C63B2CC8FE}" v="3" dt="2023-10-17T07:30:36.373"/>
    <p1510:client id="{BE24B454-F06F-438D-A86C-BEC705CCA58F}" v="40" dt="2023-10-17T07:33:59.52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tags" Target="tags/tag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crétariat Euregio" userId="df096374-2057-427b-924c-956b18445160" providerId="ADAL" clId="{6362EF74-28BC-4F7D-BF44-A4AA4457D24F}"/>
    <pc:docChg chg="undo redo custSel addSld delSld modSld sldOrd delMainMaster">
      <pc:chgData name="Secrétariat Euregio" userId="df096374-2057-427b-924c-956b18445160" providerId="ADAL" clId="{6362EF74-28BC-4F7D-BF44-A4AA4457D24F}" dt="2023-09-04T08:56:31.969" v="3149" actId="47"/>
      <pc:docMkLst>
        <pc:docMk/>
      </pc:docMkLst>
      <pc:sldChg chg="del">
        <pc:chgData name="Secrétariat Euregio" userId="df096374-2057-427b-924c-956b18445160" providerId="ADAL" clId="{6362EF74-28BC-4F7D-BF44-A4AA4457D24F}" dt="2023-08-14T08:53:38.529" v="2513" actId="47"/>
        <pc:sldMkLst>
          <pc:docMk/>
          <pc:sldMk cId="315416959" sldId="256"/>
        </pc:sldMkLst>
      </pc:sldChg>
      <pc:sldChg chg="modSp mod ord modNotesTx">
        <pc:chgData name="Secrétariat Euregio" userId="df096374-2057-427b-924c-956b18445160" providerId="ADAL" clId="{6362EF74-28BC-4F7D-BF44-A4AA4457D24F}" dt="2023-08-22T12:03:11.623" v="2607" actId="368"/>
        <pc:sldMkLst>
          <pc:docMk/>
          <pc:sldMk cId="588539522" sldId="257"/>
        </pc:sldMkLst>
        <pc:spChg chg="mod">
          <ac:chgData name="Secrétariat Euregio" userId="df096374-2057-427b-924c-956b18445160" providerId="ADAL" clId="{6362EF74-28BC-4F7D-BF44-A4AA4457D24F}" dt="2023-07-11T07:19:29.455" v="386" actId="1076"/>
          <ac:spMkLst>
            <pc:docMk/>
            <pc:sldMk cId="588539522" sldId="257"/>
            <ac:spMk id="2" creationId="{A298DE90-8C26-CA43-4739-A19D16376F72}"/>
          </ac:spMkLst>
        </pc:spChg>
        <pc:spChg chg="mod">
          <ac:chgData name="Secrétariat Euregio" userId="df096374-2057-427b-924c-956b18445160" providerId="ADAL" clId="{6362EF74-28BC-4F7D-BF44-A4AA4457D24F}" dt="2023-08-14T08:54:00.275" v="2519" actId="14100"/>
          <ac:spMkLst>
            <pc:docMk/>
            <pc:sldMk cId="588539522" sldId="257"/>
            <ac:spMk id="3" creationId="{016C8380-DCDF-0C26-1D68-DC3D5677AAA7}"/>
          </ac:spMkLst>
        </pc:spChg>
      </pc:sldChg>
      <pc:sldChg chg="modSp del mod">
        <pc:chgData name="Secrétariat Euregio" userId="df096374-2057-427b-924c-956b18445160" providerId="ADAL" clId="{6362EF74-28BC-4F7D-BF44-A4AA4457D24F}" dt="2023-07-11T07:10:42.289" v="68" actId="47"/>
        <pc:sldMkLst>
          <pc:docMk/>
          <pc:sldMk cId="2242849394" sldId="258"/>
        </pc:sldMkLst>
        <pc:spChg chg="mod">
          <ac:chgData name="Secrétariat Euregio" userId="df096374-2057-427b-924c-956b18445160" providerId="ADAL" clId="{6362EF74-28BC-4F7D-BF44-A4AA4457D24F}" dt="2023-07-11T07:10:30.789" v="61" actId="20577"/>
          <ac:spMkLst>
            <pc:docMk/>
            <pc:sldMk cId="2242849394" sldId="258"/>
            <ac:spMk id="3" creationId="{DF90FC3F-0325-6E79-4570-5E6B27C45FD2}"/>
          </ac:spMkLst>
        </pc:spChg>
      </pc:sldChg>
      <pc:sldChg chg="del">
        <pc:chgData name="Secrétariat Euregio" userId="df096374-2057-427b-924c-956b18445160" providerId="ADAL" clId="{6362EF74-28BC-4F7D-BF44-A4AA4457D24F}" dt="2023-07-11T07:10:35.243" v="64" actId="47"/>
        <pc:sldMkLst>
          <pc:docMk/>
          <pc:sldMk cId="2557857032" sldId="259"/>
        </pc:sldMkLst>
      </pc:sldChg>
      <pc:sldChg chg="del">
        <pc:chgData name="Secrétariat Euregio" userId="df096374-2057-427b-924c-956b18445160" providerId="ADAL" clId="{6362EF74-28BC-4F7D-BF44-A4AA4457D24F}" dt="2023-07-11T07:27:08.005" v="644" actId="47"/>
        <pc:sldMkLst>
          <pc:docMk/>
          <pc:sldMk cId="261850380" sldId="260"/>
        </pc:sldMkLst>
      </pc:sldChg>
      <pc:sldChg chg="modSp mod modNotesTx">
        <pc:chgData name="Secrétariat Euregio" userId="df096374-2057-427b-924c-956b18445160" providerId="ADAL" clId="{6362EF74-28BC-4F7D-BF44-A4AA4457D24F}" dt="2023-08-28T14:24:21.241" v="2659" actId="313"/>
        <pc:sldMkLst>
          <pc:docMk/>
          <pc:sldMk cId="2405247113" sldId="261"/>
        </pc:sldMkLst>
        <pc:spChg chg="mod">
          <ac:chgData name="Secrétariat Euregio" userId="df096374-2057-427b-924c-956b18445160" providerId="ADAL" clId="{6362EF74-28BC-4F7D-BF44-A4AA4457D24F}" dt="2023-07-11T13:05:35.322" v="981" actId="108"/>
          <ac:spMkLst>
            <pc:docMk/>
            <pc:sldMk cId="2405247113" sldId="261"/>
            <ac:spMk id="2" creationId="{62AAC186-F34F-25D7-5D99-E55F5C2DEA35}"/>
          </ac:spMkLst>
        </pc:spChg>
        <pc:spChg chg="mod">
          <ac:chgData name="Secrétariat Euregio" userId="df096374-2057-427b-924c-956b18445160" providerId="ADAL" clId="{6362EF74-28BC-4F7D-BF44-A4AA4457D24F}" dt="2023-08-21T12:25:47.757" v="2567" actId="20577"/>
          <ac:spMkLst>
            <pc:docMk/>
            <pc:sldMk cId="2405247113" sldId="261"/>
            <ac:spMk id="3" creationId="{DF90FC3F-0325-6E79-4570-5E6B27C45FD2}"/>
          </ac:spMkLst>
        </pc:spChg>
      </pc:sldChg>
      <pc:sldChg chg="modNotesTx">
        <pc:chgData name="Secrétariat Euregio" userId="df096374-2057-427b-924c-956b18445160" providerId="ADAL" clId="{6362EF74-28BC-4F7D-BF44-A4AA4457D24F}" dt="2023-08-28T14:24:42.038" v="2684" actId="313"/>
        <pc:sldMkLst>
          <pc:docMk/>
          <pc:sldMk cId="521153656" sldId="262"/>
        </pc:sldMkLst>
      </pc:sldChg>
      <pc:sldChg chg="del">
        <pc:chgData name="Secrétariat Euregio" userId="df096374-2057-427b-924c-956b18445160" providerId="ADAL" clId="{6362EF74-28BC-4F7D-BF44-A4AA4457D24F}" dt="2023-07-11T07:14:41.449" v="263" actId="47"/>
        <pc:sldMkLst>
          <pc:docMk/>
          <pc:sldMk cId="2767210234" sldId="263"/>
        </pc:sldMkLst>
      </pc:sldChg>
      <pc:sldChg chg="del">
        <pc:chgData name="Secrétariat Euregio" userId="df096374-2057-427b-924c-956b18445160" providerId="ADAL" clId="{6362EF74-28BC-4F7D-BF44-A4AA4457D24F}" dt="2023-07-11T07:14:43.675" v="264" actId="47"/>
        <pc:sldMkLst>
          <pc:docMk/>
          <pc:sldMk cId="4203910987" sldId="264"/>
        </pc:sldMkLst>
      </pc:sldChg>
      <pc:sldChg chg="del">
        <pc:chgData name="Secrétariat Euregio" userId="df096374-2057-427b-924c-956b18445160" providerId="ADAL" clId="{6362EF74-28BC-4F7D-BF44-A4AA4457D24F}" dt="2023-07-11T07:27:10.038" v="647" actId="47"/>
        <pc:sldMkLst>
          <pc:docMk/>
          <pc:sldMk cId="590234654" sldId="265"/>
        </pc:sldMkLst>
      </pc:sldChg>
      <pc:sldChg chg="del">
        <pc:chgData name="Secrétariat Euregio" userId="df096374-2057-427b-924c-956b18445160" providerId="ADAL" clId="{6362EF74-28BC-4F7D-BF44-A4AA4457D24F}" dt="2023-07-11T07:14:44.822" v="265" actId="47"/>
        <pc:sldMkLst>
          <pc:docMk/>
          <pc:sldMk cId="1539998733" sldId="266"/>
        </pc:sldMkLst>
      </pc:sldChg>
      <pc:sldChg chg="del">
        <pc:chgData name="Secrétariat Euregio" userId="df096374-2057-427b-924c-956b18445160" providerId="ADAL" clId="{6362EF74-28BC-4F7D-BF44-A4AA4457D24F}" dt="2023-07-11T07:14:49.588" v="269" actId="47"/>
        <pc:sldMkLst>
          <pc:docMk/>
          <pc:sldMk cId="3747848415" sldId="269"/>
        </pc:sldMkLst>
      </pc:sldChg>
      <pc:sldChg chg="del">
        <pc:chgData name="Secrétariat Euregio" userId="df096374-2057-427b-924c-956b18445160" providerId="ADAL" clId="{6362EF74-28BC-4F7D-BF44-A4AA4457D24F}" dt="2023-07-11T07:16:27.672" v="272" actId="47"/>
        <pc:sldMkLst>
          <pc:docMk/>
          <pc:sldMk cId="1908835059" sldId="271"/>
        </pc:sldMkLst>
      </pc:sldChg>
      <pc:sldChg chg="del">
        <pc:chgData name="Secrétariat Euregio" userId="df096374-2057-427b-924c-956b18445160" providerId="ADAL" clId="{6362EF74-28BC-4F7D-BF44-A4AA4457D24F}" dt="2023-07-11T07:16:30.366" v="275" actId="47"/>
        <pc:sldMkLst>
          <pc:docMk/>
          <pc:sldMk cId="3638364061" sldId="274"/>
        </pc:sldMkLst>
      </pc:sldChg>
      <pc:sldChg chg="modNotesTx">
        <pc:chgData name="Secrétariat Euregio" userId="df096374-2057-427b-924c-956b18445160" providerId="ADAL" clId="{6362EF74-28BC-4F7D-BF44-A4AA4457D24F}" dt="2023-08-28T14:25:11.555" v="2714" actId="313"/>
        <pc:sldMkLst>
          <pc:docMk/>
          <pc:sldMk cId="3219899961" sldId="275"/>
        </pc:sldMkLst>
      </pc:sldChg>
      <pc:sldChg chg="modNotesTx">
        <pc:chgData name="Secrétariat Euregio" userId="df096374-2057-427b-924c-956b18445160" providerId="ADAL" clId="{6362EF74-28BC-4F7D-BF44-A4AA4457D24F}" dt="2023-08-28T14:25:06.272" v="2712" actId="20577"/>
        <pc:sldMkLst>
          <pc:docMk/>
          <pc:sldMk cId="3555299352" sldId="276"/>
        </pc:sldMkLst>
      </pc:sldChg>
      <pc:sldChg chg="addSp delSp modSp del mod modAnim">
        <pc:chgData name="Secrétariat Euregio" userId="df096374-2057-427b-924c-956b18445160" providerId="ADAL" clId="{6362EF74-28BC-4F7D-BF44-A4AA4457D24F}" dt="2023-08-09T13:48:28.225" v="2510" actId="47"/>
        <pc:sldMkLst>
          <pc:docMk/>
          <pc:sldMk cId="1323717734" sldId="277"/>
        </pc:sldMkLst>
        <pc:spChg chg="add mod">
          <ac:chgData name="Secrétariat Euregio" userId="df096374-2057-427b-924c-956b18445160" providerId="ADAL" clId="{6362EF74-28BC-4F7D-BF44-A4AA4457D24F}" dt="2023-07-11T13:13:10.076" v="1213" actId="1076"/>
          <ac:spMkLst>
            <pc:docMk/>
            <pc:sldMk cId="1323717734" sldId="277"/>
            <ac:spMk id="2" creationId="{F7AB6B94-CBAE-F3DA-79BB-F53B81A7DCAF}"/>
          </ac:spMkLst>
        </pc:spChg>
        <pc:spChg chg="mod">
          <ac:chgData name="Secrétariat Euregio" userId="df096374-2057-427b-924c-956b18445160" providerId="ADAL" clId="{6362EF74-28BC-4F7D-BF44-A4AA4457D24F}" dt="2023-07-11T13:11:34.038" v="1198" actId="14100"/>
          <ac:spMkLst>
            <pc:docMk/>
            <pc:sldMk cId="1323717734" sldId="277"/>
            <ac:spMk id="3" creationId="{DF90FC3F-0325-6E79-4570-5E6B27C45FD2}"/>
          </ac:spMkLst>
        </pc:spChg>
        <pc:spChg chg="mod">
          <ac:chgData name="Secrétariat Euregio" userId="df096374-2057-427b-924c-956b18445160" providerId="ADAL" clId="{6362EF74-28BC-4F7D-BF44-A4AA4457D24F}" dt="2023-07-11T13:11:37.562" v="1199" actId="1076"/>
          <ac:spMkLst>
            <pc:docMk/>
            <pc:sldMk cId="1323717734" sldId="277"/>
            <ac:spMk id="4" creationId="{79167DB6-5251-AD35-51C9-9B7556643025}"/>
          </ac:spMkLst>
        </pc:spChg>
        <pc:spChg chg="mod">
          <ac:chgData name="Secrétariat Euregio" userId="df096374-2057-427b-924c-956b18445160" providerId="ADAL" clId="{6362EF74-28BC-4F7D-BF44-A4AA4457D24F}" dt="2023-07-11T13:13:37.802" v="1216" actId="1076"/>
          <ac:spMkLst>
            <pc:docMk/>
            <pc:sldMk cId="1323717734" sldId="277"/>
            <ac:spMk id="6" creationId="{2E7AC7CE-2EB1-B2C1-F4B4-7747287CDFF9}"/>
          </ac:spMkLst>
        </pc:spChg>
        <pc:spChg chg="mod">
          <ac:chgData name="Secrétariat Euregio" userId="df096374-2057-427b-924c-956b18445160" providerId="ADAL" clId="{6362EF74-28BC-4F7D-BF44-A4AA4457D24F}" dt="2023-07-11T13:11:42.980" v="1201" actId="1076"/>
          <ac:spMkLst>
            <pc:docMk/>
            <pc:sldMk cId="1323717734" sldId="277"/>
            <ac:spMk id="7" creationId="{DAD821EB-E7F2-5121-AEED-AF8B1F67C59B}"/>
          </ac:spMkLst>
        </pc:spChg>
        <pc:spChg chg="mod">
          <ac:chgData name="Secrétariat Euregio" userId="df096374-2057-427b-924c-956b18445160" providerId="ADAL" clId="{6362EF74-28BC-4F7D-BF44-A4AA4457D24F}" dt="2023-07-11T13:09:34.594" v="1176" actId="1076"/>
          <ac:spMkLst>
            <pc:docMk/>
            <pc:sldMk cId="1323717734" sldId="277"/>
            <ac:spMk id="8" creationId="{2B3B15A4-5701-0D93-7803-B6004D956A16}"/>
          </ac:spMkLst>
        </pc:spChg>
        <pc:spChg chg="mod">
          <ac:chgData name="Secrétariat Euregio" userId="df096374-2057-427b-924c-956b18445160" providerId="ADAL" clId="{6362EF74-28BC-4F7D-BF44-A4AA4457D24F}" dt="2023-07-11T13:11:50.107" v="1203" actId="1076"/>
          <ac:spMkLst>
            <pc:docMk/>
            <pc:sldMk cId="1323717734" sldId="277"/>
            <ac:spMk id="9" creationId="{0C98E495-ABFA-770E-56BB-3BC3EF99F54C}"/>
          </ac:spMkLst>
        </pc:spChg>
        <pc:spChg chg="add del mod">
          <ac:chgData name="Secrétariat Euregio" userId="df096374-2057-427b-924c-956b18445160" providerId="ADAL" clId="{6362EF74-28BC-4F7D-BF44-A4AA4457D24F}" dt="2023-07-11T13:09:39.463" v="1177" actId="478"/>
          <ac:spMkLst>
            <pc:docMk/>
            <pc:sldMk cId="1323717734" sldId="277"/>
            <ac:spMk id="11" creationId="{02579CF1-0DF7-E156-02F7-3DB6EB405C37}"/>
          </ac:spMkLst>
        </pc:spChg>
        <pc:spChg chg="mod">
          <ac:chgData name="Secrétariat Euregio" userId="df096374-2057-427b-924c-956b18445160" providerId="ADAL" clId="{6362EF74-28BC-4F7D-BF44-A4AA4457D24F}" dt="2023-07-11T12:49:50.605" v="977" actId="20577"/>
          <ac:spMkLst>
            <pc:docMk/>
            <pc:sldMk cId="1323717734" sldId="277"/>
            <ac:spMk id="12" creationId="{AE281C46-ABD1-C128-C63A-C877FE596DF0}"/>
          </ac:spMkLst>
        </pc:spChg>
        <pc:spChg chg="add del mod">
          <ac:chgData name="Secrétariat Euregio" userId="df096374-2057-427b-924c-956b18445160" providerId="ADAL" clId="{6362EF74-28BC-4F7D-BF44-A4AA4457D24F}" dt="2023-07-11T13:09:49.780" v="1180" actId="478"/>
          <ac:spMkLst>
            <pc:docMk/>
            <pc:sldMk cId="1323717734" sldId="277"/>
            <ac:spMk id="13" creationId="{8735A33F-66EB-FFA4-177B-2E74C774E20D}"/>
          </ac:spMkLst>
        </pc:spChg>
        <pc:spChg chg="mod">
          <ac:chgData name="Secrétariat Euregio" userId="df096374-2057-427b-924c-956b18445160" providerId="ADAL" clId="{6362EF74-28BC-4F7D-BF44-A4AA4457D24F}" dt="2023-07-11T13:11:55.516" v="1204" actId="1076"/>
          <ac:spMkLst>
            <pc:docMk/>
            <pc:sldMk cId="1323717734" sldId="277"/>
            <ac:spMk id="14" creationId="{6E9FF3C0-952C-7D2E-BC98-BE57630230C9}"/>
          </ac:spMkLst>
        </pc:spChg>
        <pc:spChg chg="add mod">
          <ac:chgData name="Secrétariat Euregio" userId="df096374-2057-427b-924c-956b18445160" providerId="ADAL" clId="{6362EF74-28BC-4F7D-BF44-A4AA4457D24F}" dt="2023-07-11T13:13:13.628" v="1214" actId="1076"/>
          <ac:spMkLst>
            <pc:docMk/>
            <pc:sldMk cId="1323717734" sldId="277"/>
            <ac:spMk id="15" creationId="{0577F907-2DB4-9BB5-6D93-01483EFDD4C0}"/>
          </ac:spMkLst>
        </pc:spChg>
        <pc:spChg chg="add mod">
          <ac:chgData name="Secrétariat Euregio" userId="df096374-2057-427b-924c-956b18445160" providerId="ADAL" clId="{6362EF74-28BC-4F7D-BF44-A4AA4457D24F}" dt="2023-07-11T13:13:16.950" v="1215" actId="1076"/>
          <ac:spMkLst>
            <pc:docMk/>
            <pc:sldMk cId="1323717734" sldId="277"/>
            <ac:spMk id="16" creationId="{156F551B-3096-C6DA-02AA-1FC2AA1C7EA4}"/>
          </ac:spMkLst>
        </pc:spChg>
      </pc:sldChg>
      <pc:sldChg chg="del modNotesTx">
        <pc:chgData name="Secrétariat Euregio" userId="df096374-2057-427b-924c-956b18445160" providerId="ADAL" clId="{6362EF74-28BC-4F7D-BF44-A4AA4457D24F}" dt="2023-07-11T12:30:41.801" v="845" actId="47"/>
        <pc:sldMkLst>
          <pc:docMk/>
          <pc:sldMk cId="1781573625" sldId="278"/>
        </pc:sldMkLst>
      </pc:sldChg>
      <pc:sldChg chg="del">
        <pc:chgData name="Secrétariat Euregio" userId="df096374-2057-427b-924c-956b18445160" providerId="ADAL" clId="{6362EF74-28BC-4F7D-BF44-A4AA4457D24F}" dt="2023-07-11T07:27:04.838" v="640" actId="47"/>
        <pc:sldMkLst>
          <pc:docMk/>
          <pc:sldMk cId="1492400063" sldId="281"/>
        </pc:sldMkLst>
      </pc:sldChg>
      <pc:sldChg chg="del">
        <pc:chgData name="Secrétariat Euregio" userId="df096374-2057-427b-924c-956b18445160" providerId="ADAL" clId="{6362EF74-28BC-4F7D-BF44-A4AA4457D24F}" dt="2023-07-11T07:27:45.960" v="717" actId="47"/>
        <pc:sldMkLst>
          <pc:docMk/>
          <pc:sldMk cId="437341421" sldId="283"/>
        </pc:sldMkLst>
      </pc:sldChg>
      <pc:sldChg chg="modSp del mod">
        <pc:chgData name="Secrétariat Euregio" userId="df096374-2057-427b-924c-956b18445160" providerId="ADAL" clId="{6362EF74-28BC-4F7D-BF44-A4AA4457D24F}" dt="2023-08-21T12:28:26.124" v="2605" actId="47"/>
        <pc:sldMkLst>
          <pc:docMk/>
          <pc:sldMk cId="4271031576" sldId="285"/>
        </pc:sldMkLst>
        <pc:spChg chg="mod">
          <ac:chgData name="Secrétariat Euregio" userId="df096374-2057-427b-924c-956b18445160" providerId="ADAL" clId="{6362EF74-28BC-4F7D-BF44-A4AA4457D24F}" dt="2023-07-11T07:27:57.605" v="722" actId="108"/>
          <ac:spMkLst>
            <pc:docMk/>
            <pc:sldMk cId="4271031576" sldId="285"/>
            <ac:spMk id="13" creationId="{D7D8ED1E-A910-2471-8D40-49A471B064F2}"/>
          </ac:spMkLst>
        </pc:spChg>
      </pc:sldChg>
      <pc:sldChg chg="modSp del mod">
        <pc:chgData name="Secrétariat Euregio" userId="df096374-2057-427b-924c-956b18445160" providerId="ADAL" clId="{6362EF74-28BC-4F7D-BF44-A4AA4457D24F}" dt="2023-07-11T12:21:07.222" v="750" actId="47"/>
        <pc:sldMkLst>
          <pc:docMk/>
          <pc:sldMk cId="1641943858" sldId="286"/>
        </pc:sldMkLst>
        <pc:spChg chg="mod">
          <ac:chgData name="Secrétariat Euregio" userId="df096374-2057-427b-924c-956b18445160" providerId="ADAL" clId="{6362EF74-28BC-4F7D-BF44-A4AA4457D24F}" dt="2023-07-11T07:25:21.613" v="590" actId="20577"/>
          <ac:spMkLst>
            <pc:docMk/>
            <pc:sldMk cId="1641943858" sldId="286"/>
            <ac:spMk id="8" creationId="{1097542F-2813-1FEF-0C11-59094B480844}"/>
          </ac:spMkLst>
        </pc:spChg>
        <pc:spChg chg="mod">
          <ac:chgData name="Secrétariat Euregio" userId="df096374-2057-427b-924c-956b18445160" providerId="ADAL" clId="{6362EF74-28BC-4F7D-BF44-A4AA4457D24F}" dt="2023-07-11T07:25:29.707" v="594" actId="5793"/>
          <ac:spMkLst>
            <pc:docMk/>
            <pc:sldMk cId="1641943858" sldId="286"/>
            <ac:spMk id="12" creationId="{79A871EA-3557-181B-53A1-A1C41DD751CA}"/>
          </ac:spMkLst>
        </pc:spChg>
      </pc:sldChg>
      <pc:sldChg chg="del">
        <pc:chgData name="Secrétariat Euregio" userId="df096374-2057-427b-924c-956b18445160" providerId="ADAL" clId="{6362EF74-28BC-4F7D-BF44-A4AA4457D24F}" dt="2023-07-11T07:15:01.993" v="270" actId="47"/>
        <pc:sldMkLst>
          <pc:docMk/>
          <pc:sldMk cId="3028150319" sldId="288"/>
        </pc:sldMkLst>
      </pc:sldChg>
      <pc:sldChg chg="del">
        <pc:chgData name="Secrétariat Euregio" userId="df096374-2057-427b-924c-956b18445160" providerId="ADAL" clId="{6362EF74-28BC-4F7D-BF44-A4AA4457D24F}" dt="2023-07-11T07:16:26.853" v="271" actId="47"/>
        <pc:sldMkLst>
          <pc:docMk/>
          <pc:sldMk cId="1836079422" sldId="289"/>
        </pc:sldMkLst>
      </pc:sldChg>
      <pc:sldChg chg="del">
        <pc:chgData name="Secrétariat Euregio" userId="df096374-2057-427b-924c-956b18445160" providerId="ADAL" clId="{6362EF74-28BC-4F7D-BF44-A4AA4457D24F}" dt="2023-07-11T07:16:38.989" v="280" actId="47"/>
        <pc:sldMkLst>
          <pc:docMk/>
          <pc:sldMk cId="710226863" sldId="305"/>
        </pc:sldMkLst>
      </pc:sldChg>
      <pc:sldChg chg="addSp delSp modSp add del mod">
        <pc:chgData name="Secrétariat Euregio" userId="df096374-2057-427b-924c-956b18445160" providerId="ADAL" clId="{6362EF74-28BC-4F7D-BF44-A4AA4457D24F}" dt="2023-08-14T08:55:28.744" v="2522" actId="47"/>
        <pc:sldMkLst>
          <pc:docMk/>
          <pc:sldMk cId="4290483167" sldId="317"/>
        </pc:sldMkLst>
        <pc:spChg chg="mod">
          <ac:chgData name="Secrétariat Euregio" userId="df096374-2057-427b-924c-956b18445160" providerId="ADAL" clId="{6362EF74-28BC-4F7D-BF44-A4AA4457D24F}" dt="2023-07-11T12:28:32.772" v="813" actId="1076"/>
          <ac:spMkLst>
            <pc:docMk/>
            <pc:sldMk cId="4290483167" sldId="317"/>
            <ac:spMk id="10" creationId="{7DE5300F-F1AA-805E-7937-2170B9BE4EA2}"/>
          </ac:spMkLst>
        </pc:spChg>
        <pc:graphicFrameChg chg="add del mod modGraphic">
          <ac:chgData name="Secrétariat Euregio" userId="df096374-2057-427b-924c-956b18445160" providerId="ADAL" clId="{6362EF74-28BC-4F7D-BF44-A4AA4457D24F}" dt="2023-07-11T12:28:18.972" v="811" actId="108"/>
          <ac:graphicFrameMkLst>
            <pc:docMk/>
            <pc:sldMk cId="4290483167" sldId="317"/>
            <ac:graphicFrameMk id="5" creationId="{C3365101-DEDB-5537-0308-BC327383C98B}"/>
          </ac:graphicFrameMkLst>
        </pc:graphicFrameChg>
      </pc:sldChg>
      <pc:sldChg chg="del">
        <pc:chgData name="Secrétariat Euregio" userId="df096374-2057-427b-924c-956b18445160" providerId="ADAL" clId="{6362EF74-28BC-4F7D-BF44-A4AA4457D24F}" dt="2023-07-11T07:23:24.726" v="472" actId="47"/>
        <pc:sldMkLst>
          <pc:docMk/>
          <pc:sldMk cId="3444369965" sldId="327"/>
        </pc:sldMkLst>
      </pc:sldChg>
      <pc:sldChg chg="del">
        <pc:chgData name="Secrétariat Euregio" userId="df096374-2057-427b-924c-956b18445160" providerId="ADAL" clId="{6362EF74-28BC-4F7D-BF44-A4AA4457D24F}" dt="2023-07-11T07:23:31.322" v="477" actId="47"/>
        <pc:sldMkLst>
          <pc:docMk/>
          <pc:sldMk cId="2977953646" sldId="328"/>
        </pc:sldMkLst>
      </pc:sldChg>
      <pc:sldChg chg="del">
        <pc:chgData name="Secrétariat Euregio" userId="df096374-2057-427b-924c-956b18445160" providerId="ADAL" clId="{6362EF74-28BC-4F7D-BF44-A4AA4457D24F}" dt="2023-07-11T07:23:36.655" v="481" actId="47"/>
        <pc:sldMkLst>
          <pc:docMk/>
          <pc:sldMk cId="340213145" sldId="332"/>
        </pc:sldMkLst>
      </pc:sldChg>
      <pc:sldChg chg="del">
        <pc:chgData name="Secrétariat Euregio" userId="df096374-2057-427b-924c-956b18445160" providerId="ADAL" clId="{6362EF74-28BC-4F7D-BF44-A4AA4457D24F}" dt="2023-07-11T07:23:38.155" v="483" actId="47"/>
        <pc:sldMkLst>
          <pc:docMk/>
          <pc:sldMk cId="2466862280" sldId="333"/>
        </pc:sldMkLst>
      </pc:sldChg>
      <pc:sldChg chg="del">
        <pc:chgData name="Secrétariat Euregio" userId="df096374-2057-427b-924c-956b18445160" providerId="ADAL" clId="{6362EF74-28BC-4F7D-BF44-A4AA4457D24F}" dt="2023-07-11T07:23:37.531" v="482" actId="47"/>
        <pc:sldMkLst>
          <pc:docMk/>
          <pc:sldMk cId="2578251818" sldId="334"/>
        </pc:sldMkLst>
      </pc:sldChg>
      <pc:sldChg chg="del">
        <pc:chgData name="Secrétariat Euregio" userId="df096374-2057-427b-924c-956b18445160" providerId="ADAL" clId="{6362EF74-28BC-4F7D-BF44-A4AA4457D24F}" dt="2023-07-11T07:23:27.158" v="474" actId="47"/>
        <pc:sldMkLst>
          <pc:docMk/>
          <pc:sldMk cId="637961839" sldId="336"/>
        </pc:sldMkLst>
      </pc:sldChg>
      <pc:sldChg chg="del">
        <pc:chgData name="Secrétariat Euregio" userId="df096374-2057-427b-924c-956b18445160" providerId="ADAL" clId="{6362EF74-28BC-4F7D-BF44-A4AA4457D24F}" dt="2023-07-11T07:23:28.738" v="476" actId="47"/>
        <pc:sldMkLst>
          <pc:docMk/>
          <pc:sldMk cId="865021014" sldId="338"/>
        </pc:sldMkLst>
      </pc:sldChg>
      <pc:sldChg chg="del">
        <pc:chgData name="Secrétariat Euregio" userId="df096374-2057-427b-924c-956b18445160" providerId="ADAL" clId="{6362EF74-28BC-4F7D-BF44-A4AA4457D24F}" dt="2023-07-11T07:23:38.951" v="484" actId="47"/>
        <pc:sldMkLst>
          <pc:docMk/>
          <pc:sldMk cId="4235802288" sldId="339"/>
        </pc:sldMkLst>
      </pc:sldChg>
      <pc:sldChg chg="del">
        <pc:chgData name="Secrétariat Euregio" userId="df096374-2057-427b-924c-956b18445160" providerId="ADAL" clId="{6362EF74-28BC-4F7D-BF44-A4AA4457D24F}" dt="2023-07-11T07:28:17.122" v="730" actId="47"/>
        <pc:sldMkLst>
          <pc:docMk/>
          <pc:sldMk cId="3335356471" sldId="341"/>
        </pc:sldMkLst>
      </pc:sldChg>
      <pc:sldChg chg="del">
        <pc:chgData name="Secrétariat Euregio" userId="df096374-2057-427b-924c-956b18445160" providerId="ADAL" clId="{6362EF74-28BC-4F7D-BF44-A4AA4457D24F}" dt="2023-07-11T07:27:19.027" v="651" actId="47"/>
        <pc:sldMkLst>
          <pc:docMk/>
          <pc:sldMk cId="1804046472" sldId="343"/>
        </pc:sldMkLst>
      </pc:sldChg>
      <pc:sldChg chg="del">
        <pc:chgData name="Secrétariat Euregio" userId="df096374-2057-427b-924c-956b18445160" providerId="ADAL" clId="{6362EF74-28BC-4F7D-BF44-A4AA4457D24F}" dt="2023-07-11T07:27:15.072" v="650" actId="47"/>
        <pc:sldMkLst>
          <pc:docMk/>
          <pc:sldMk cId="2097903498" sldId="344"/>
        </pc:sldMkLst>
      </pc:sldChg>
      <pc:sldChg chg="del">
        <pc:chgData name="Secrétariat Euregio" userId="df096374-2057-427b-924c-956b18445160" providerId="ADAL" clId="{6362EF74-28BC-4F7D-BF44-A4AA4457D24F}" dt="2023-07-11T07:10:33.005" v="62" actId="47"/>
        <pc:sldMkLst>
          <pc:docMk/>
          <pc:sldMk cId="2812075103" sldId="345"/>
        </pc:sldMkLst>
      </pc:sldChg>
      <pc:sldChg chg="del">
        <pc:chgData name="Secrétariat Euregio" userId="df096374-2057-427b-924c-956b18445160" providerId="ADAL" clId="{6362EF74-28BC-4F7D-BF44-A4AA4457D24F}" dt="2023-07-11T07:10:37.305" v="65" actId="47"/>
        <pc:sldMkLst>
          <pc:docMk/>
          <pc:sldMk cId="1619748982" sldId="346"/>
        </pc:sldMkLst>
      </pc:sldChg>
      <pc:sldChg chg="del">
        <pc:chgData name="Secrétariat Euregio" userId="df096374-2057-427b-924c-956b18445160" providerId="ADAL" clId="{6362EF74-28BC-4F7D-BF44-A4AA4457D24F}" dt="2023-07-11T07:10:38.315" v="66" actId="47"/>
        <pc:sldMkLst>
          <pc:docMk/>
          <pc:sldMk cId="2222470549" sldId="348"/>
        </pc:sldMkLst>
      </pc:sldChg>
      <pc:sldChg chg="del">
        <pc:chgData name="Secrétariat Euregio" userId="df096374-2057-427b-924c-956b18445160" providerId="ADAL" clId="{6362EF74-28BC-4F7D-BF44-A4AA4457D24F}" dt="2023-07-11T07:10:39.072" v="67" actId="47"/>
        <pc:sldMkLst>
          <pc:docMk/>
          <pc:sldMk cId="2961947713" sldId="349"/>
        </pc:sldMkLst>
      </pc:sldChg>
      <pc:sldChg chg="del">
        <pc:chgData name="Secrétariat Euregio" userId="df096374-2057-427b-924c-956b18445160" providerId="ADAL" clId="{6362EF74-28BC-4F7D-BF44-A4AA4457D24F}" dt="2023-07-11T07:16:29.116" v="273" actId="47"/>
        <pc:sldMkLst>
          <pc:docMk/>
          <pc:sldMk cId="4154676045" sldId="350"/>
        </pc:sldMkLst>
      </pc:sldChg>
      <pc:sldChg chg="del">
        <pc:chgData name="Secrétariat Euregio" userId="df096374-2057-427b-924c-956b18445160" providerId="ADAL" clId="{6362EF74-28BC-4F7D-BF44-A4AA4457D24F}" dt="2023-07-11T07:16:29.742" v="274" actId="47"/>
        <pc:sldMkLst>
          <pc:docMk/>
          <pc:sldMk cId="3057092815" sldId="351"/>
        </pc:sldMkLst>
      </pc:sldChg>
      <pc:sldChg chg="del">
        <pc:chgData name="Secrétariat Euregio" userId="df096374-2057-427b-924c-956b18445160" providerId="ADAL" clId="{6362EF74-28BC-4F7D-BF44-A4AA4457D24F}" dt="2023-07-11T07:16:34.122" v="276" actId="47"/>
        <pc:sldMkLst>
          <pc:docMk/>
          <pc:sldMk cId="4112860440" sldId="352"/>
        </pc:sldMkLst>
      </pc:sldChg>
      <pc:sldChg chg="del">
        <pc:chgData name="Secrétariat Euregio" userId="df096374-2057-427b-924c-956b18445160" providerId="ADAL" clId="{6362EF74-28BC-4F7D-BF44-A4AA4457D24F}" dt="2023-07-11T07:16:35.655" v="277" actId="47"/>
        <pc:sldMkLst>
          <pc:docMk/>
          <pc:sldMk cId="2683860491" sldId="353"/>
        </pc:sldMkLst>
      </pc:sldChg>
      <pc:sldChg chg="del">
        <pc:chgData name="Secrétariat Euregio" userId="df096374-2057-427b-924c-956b18445160" providerId="ADAL" clId="{6362EF74-28BC-4F7D-BF44-A4AA4457D24F}" dt="2023-07-11T07:16:36.355" v="278" actId="47"/>
        <pc:sldMkLst>
          <pc:docMk/>
          <pc:sldMk cId="1851092356" sldId="354"/>
        </pc:sldMkLst>
      </pc:sldChg>
      <pc:sldChg chg="del">
        <pc:chgData name="Secrétariat Euregio" userId="df096374-2057-427b-924c-956b18445160" providerId="ADAL" clId="{6362EF74-28BC-4F7D-BF44-A4AA4457D24F}" dt="2023-07-11T07:16:38.022" v="279" actId="47"/>
        <pc:sldMkLst>
          <pc:docMk/>
          <pc:sldMk cId="842258110" sldId="355"/>
        </pc:sldMkLst>
      </pc:sldChg>
      <pc:sldChg chg="modSp mod">
        <pc:chgData name="Secrétariat Euregio" userId="df096374-2057-427b-924c-956b18445160" providerId="ADAL" clId="{6362EF74-28BC-4F7D-BF44-A4AA4457D24F}" dt="2023-07-11T07:20:51.005" v="459" actId="20577"/>
        <pc:sldMkLst>
          <pc:docMk/>
          <pc:sldMk cId="1194577430" sldId="356"/>
        </pc:sldMkLst>
        <pc:spChg chg="mod">
          <ac:chgData name="Secrétariat Euregio" userId="df096374-2057-427b-924c-956b18445160" providerId="ADAL" clId="{6362EF74-28BC-4F7D-BF44-A4AA4457D24F}" dt="2023-07-11T07:20:51.005" v="459" actId="20577"/>
          <ac:spMkLst>
            <pc:docMk/>
            <pc:sldMk cId="1194577430" sldId="356"/>
            <ac:spMk id="11" creationId="{A684F67A-707A-6F10-9271-5E3089656BA8}"/>
          </ac:spMkLst>
        </pc:spChg>
      </pc:sldChg>
      <pc:sldChg chg="modSp mod">
        <pc:chgData name="Secrétariat Euregio" userId="df096374-2057-427b-924c-956b18445160" providerId="ADAL" clId="{6362EF74-28BC-4F7D-BF44-A4AA4457D24F}" dt="2023-07-11T07:21:48.461" v="471" actId="5793"/>
        <pc:sldMkLst>
          <pc:docMk/>
          <pc:sldMk cId="4144514881" sldId="361"/>
        </pc:sldMkLst>
        <pc:spChg chg="mod">
          <ac:chgData name="Secrétariat Euregio" userId="df096374-2057-427b-924c-956b18445160" providerId="ADAL" clId="{6362EF74-28BC-4F7D-BF44-A4AA4457D24F}" dt="2023-07-11T07:21:48.461" v="471" actId="5793"/>
          <ac:spMkLst>
            <pc:docMk/>
            <pc:sldMk cId="4144514881" sldId="361"/>
            <ac:spMk id="3" creationId="{B51819E7-6BE6-8543-2644-807CBFB06D1C}"/>
          </ac:spMkLst>
        </pc:spChg>
      </pc:sldChg>
      <pc:sldChg chg="del">
        <pc:chgData name="Secrétariat Euregio" userId="df096374-2057-427b-924c-956b18445160" providerId="ADAL" clId="{6362EF74-28BC-4F7D-BF44-A4AA4457D24F}" dt="2023-07-11T07:23:26.006" v="473" actId="47"/>
        <pc:sldMkLst>
          <pc:docMk/>
          <pc:sldMk cId="469296032" sldId="362"/>
        </pc:sldMkLst>
      </pc:sldChg>
      <pc:sldChg chg="del">
        <pc:chgData name="Secrétariat Euregio" userId="df096374-2057-427b-924c-956b18445160" providerId="ADAL" clId="{6362EF74-28BC-4F7D-BF44-A4AA4457D24F}" dt="2023-07-11T07:23:27.822" v="475" actId="47"/>
        <pc:sldMkLst>
          <pc:docMk/>
          <pc:sldMk cId="1500529409" sldId="363"/>
        </pc:sldMkLst>
      </pc:sldChg>
      <pc:sldChg chg="del">
        <pc:chgData name="Secrétariat Euregio" userId="df096374-2057-427b-924c-956b18445160" providerId="ADAL" clId="{6362EF74-28BC-4F7D-BF44-A4AA4457D24F}" dt="2023-07-11T07:23:33.247" v="478" actId="47"/>
        <pc:sldMkLst>
          <pc:docMk/>
          <pc:sldMk cId="3018445660" sldId="364"/>
        </pc:sldMkLst>
      </pc:sldChg>
      <pc:sldChg chg="del">
        <pc:chgData name="Secrétariat Euregio" userId="df096374-2057-427b-924c-956b18445160" providerId="ADAL" clId="{6362EF74-28BC-4F7D-BF44-A4AA4457D24F}" dt="2023-07-11T07:23:34.588" v="479" actId="47"/>
        <pc:sldMkLst>
          <pc:docMk/>
          <pc:sldMk cId="336153622" sldId="365"/>
        </pc:sldMkLst>
      </pc:sldChg>
      <pc:sldChg chg="del">
        <pc:chgData name="Secrétariat Euregio" userId="df096374-2057-427b-924c-956b18445160" providerId="ADAL" clId="{6362EF74-28BC-4F7D-BF44-A4AA4457D24F}" dt="2023-07-11T07:23:35.539" v="480" actId="47"/>
        <pc:sldMkLst>
          <pc:docMk/>
          <pc:sldMk cId="2798679204" sldId="366"/>
        </pc:sldMkLst>
      </pc:sldChg>
      <pc:sldChg chg="modSp mod">
        <pc:chgData name="Secrétariat Euregio" userId="df096374-2057-427b-924c-956b18445160" providerId="ADAL" clId="{6362EF74-28BC-4F7D-BF44-A4AA4457D24F}" dt="2023-08-21T12:26:54.159" v="2584" actId="20577"/>
        <pc:sldMkLst>
          <pc:docMk/>
          <pc:sldMk cId="2501763286" sldId="367"/>
        </pc:sldMkLst>
        <pc:spChg chg="mod">
          <ac:chgData name="Secrétariat Euregio" userId="df096374-2057-427b-924c-956b18445160" providerId="ADAL" clId="{6362EF74-28BC-4F7D-BF44-A4AA4457D24F}" dt="2023-07-11T13:14:49.788" v="1257" actId="962"/>
          <ac:spMkLst>
            <pc:docMk/>
            <pc:sldMk cId="2501763286" sldId="367"/>
            <ac:spMk id="6" creationId="{D0B69296-D92A-6038-4D35-49767FA0A924}"/>
          </ac:spMkLst>
        </pc:spChg>
        <pc:spChg chg="mod">
          <ac:chgData name="Secrétariat Euregio" userId="df096374-2057-427b-924c-956b18445160" providerId="ADAL" clId="{6362EF74-28BC-4F7D-BF44-A4AA4457D24F}" dt="2023-08-21T12:26:54.159" v="2584" actId="20577"/>
          <ac:spMkLst>
            <pc:docMk/>
            <pc:sldMk cId="2501763286" sldId="367"/>
            <ac:spMk id="12" creationId="{79A871EA-3557-181B-53A1-A1C41DD751CA}"/>
          </ac:spMkLst>
        </pc:spChg>
      </pc:sldChg>
      <pc:sldChg chg="addSp delSp modSp del mod">
        <pc:chgData name="Secrétariat Euregio" userId="df096374-2057-427b-924c-956b18445160" providerId="ADAL" clId="{6362EF74-28BC-4F7D-BF44-A4AA4457D24F}" dt="2023-07-11T12:47:17.422" v="957" actId="47"/>
        <pc:sldMkLst>
          <pc:docMk/>
          <pc:sldMk cId="3377992571" sldId="368"/>
        </pc:sldMkLst>
        <pc:spChg chg="add mod">
          <ac:chgData name="Secrétariat Euregio" userId="df096374-2057-427b-924c-956b18445160" providerId="ADAL" clId="{6362EF74-28BC-4F7D-BF44-A4AA4457D24F}" dt="2023-07-11T12:46:58.058" v="929" actId="21"/>
          <ac:spMkLst>
            <pc:docMk/>
            <pc:sldMk cId="3377992571" sldId="368"/>
            <ac:spMk id="3" creationId="{5FFD391F-A6CF-7698-DC43-DA41E503BF82}"/>
          </ac:spMkLst>
        </pc:spChg>
        <pc:spChg chg="del mod">
          <ac:chgData name="Secrétariat Euregio" userId="df096374-2057-427b-924c-956b18445160" providerId="ADAL" clId="{6362EF74-28BC-4F7D-BF44-A4AA4457D24F}" dt="2023-07-11T12:46:58.058" v="929" actId="21"/>
          <ac:spMkLst>
            <pc:docMk/>
            <pc:sldMk cId="3377992571" sldId="368"/>
            <ac:spMk id="12" creationId="{79A871EA-3557-181B-53A1-A1C41DD751CA}"/>
          </ac:spMkLst>
        </pc:spChg>
      </pc:sldChg>
      <pc:sldChg chg="del">
        <pc:chgData name="Secrétariat Euregio" userId="df096374-2057-427b-924c-956b18445160" providerId="ADAL" clId="{6362EF74-28BC-4F7D-BF44-A4AA4457D24F}" dt="2023-07-11T07:14:46.839" v="267" actId="47"/>
        <pc:sldMkLst>
          <pc:docMk/>
          <pc:sldMk cId="10468346" sldId="369"/>
        </pc:sldMkLst>
      </pc:sldChg>
      <pc:sldChg chg="del">
        <pc:chgData name="Secrétariat Euregio" userId="df096374-2057-427b-924c-956b18445160" providerId="ADAL" clId="{6362EF74-28BC-4F7D-BF44-A4AA4457D24F}" dt="2023-07-11T07:14:45.823" v="266" actId="47"/>
        <pc:sldMkLst>
          <pc:docMk/>
          <pc:sldMk cId="1581102276" sldId="370"/>
        </pc:sldMkLst>
      </pc:sldChg>
      <pc:sldChg chg="del">
        <pc:chgData name="Secrétariat Euregio" userId="df096374-2057-427b-924c-956b18445160" providerId="ADAL" clId="{6362EF74-28BC-4F7D-BF44-A4AA4457D24F}" dt="2023-07-11T07:14:48.722" v="268" actId="47"/>
        <pc:sldMkLst>
          <pc:docMk/>
          <pc:sldMk cId="808488245" sldId="371"/>
        </pc:sldMkLst>
      </pc:sldChg>
      <pc:sldChg chg="addSp delSp modSp del mod ord modNotesTx">
        <pc:chgData name="Secrétariat Euregio" userId="df096374-2057-427b-924c-956b18445160" providerId="ADAL" clId="{6362EF74-28BC-4F7D-BF44-A4AA4457D24F}" dt="2023-08-09T13:48:17.143" v="2509" actId="47"/>
        <pc:sldMkLst>
          <pc:docMk/>
          <pc:sldMk cId="1915831371" sldId="372"/>
        </pc:sldMkLst>
        <pc:spChg chg="add mod">
          <ac:chgData name="Secrétariat Euregio" userId="df096374-2057-427b-924c-956b18445160" providerId="ADAL" clId="{6362EF74-28BC-4F7D-BF44-A4AA4457D24F}" dt="2023-07-11T12:47:05.519" v="931" actId="1076"/>
          <ac:spMkLst>
            <pc:docMk/>
            <pc:sldMk cId="1915831371" sldId="372"/>
            <ac:spMk id="6" creationId="{714E7239-6242-8DEB-F610-DA7B0161069A}"/>
          </ac:spMkLst>
        </pc:spChg>
        <pc:spChg chg="mod">
          <ac:chgData name="Secrétariat Euregio" userId="df096374-2057-427b-924c-956b18445160" providerId="ADAL" clId="{6362EF74-28BC-4F7D-BF44-A4AA4457D24F}" dt="2023-07-11T12:47:12.252" v="955" actId="20577"/>
          <ac:spMkLst>
            <pc:docMk/>
            <pc:sldMk cId="1915831371" sldId="372"/>
            <ac:spMk id="8" creationId="{954B54B5-BB62-5078-1DC4-9D8665FA9715}"/>
          </ac:spMkLst>
        </pc:spChg>
        <pc:picChg chg="mod">
          <ac:chgData name="Secrétariat Euregio" userId="df096374-2057-427b-924c-956b18445160" providerId="ADAL" clId="{6362EF74-28BC-4F7D-BF44-A4AA4457D24F}" dt="2023-07-11T12:47:16.036" v="956" actId="1076"/>
          <ac:picMkLst>
            <pc:docMk/>
            <pc:sldMk cId="1915831371" sldId="372"/>
            <ac:picMk id="2" creationId="{744C0A21-C5EC-7E0A-58C7-ECE2012FF54F}"/>
          </ac:picMkLst>
        </pc:picChg>
        <pc:picChg chg="del">
          <ac:chgData name="Secrétariat Euregio" userId="df096374-2057-427b-924c-956b18445160" providerId="ADAL" clId="{6362EF74-28BC-4F7D-BF44-A4AA4457D24F}" dt="2023-07-11T12:46:32.185" v="919" actId="478"/>
          <ac:picMkLst>
            <pc:docMk/>
            <pc:sldMk cId="1915831371" sldId="372"/>
            <ac:picMk id="11" creationId="{0BC72CA7-C11D-383C-6029-AAFBE04D31D9}"/>
          </ac:picMkLst>
        </pc:picChg>
      </pc:sldChg>
      <pc:sldChg chg="modSp del mod">
        <pc:chgData name="Secrétariat Euregio" userId="df096374-2057-427b-924c-956b18445160" providerId="ADAL" clId="{6362EF74-28BC-4F7D-BF44-A4AA4457D24F}" dt="2023-07-11T12:30:50.294" v="846" actId="47"/>
        <pc:sldMkLst>
          <pc:docMk/>
          <pc:sldMk cId="3087998248" sldId="373"/>
        </pc:sldMkLst>
        <pc:spChg chg="mod">
          <ac:chgData name="Secrétariat Euregio" userId="df096374-2057-427b-924c-956b18445160" providerId="ADAL" clId="{6362EF74-28BC-4F7D-BF44-A4AA4457D24F}" dt="2023-07-11T07:26:57.188" v="639" actId="20577"/>
          <ac:spMkLst>
            <pc:docMk/>
            <pc:sldMk cId="3087998248" sldId="373"/>
            <ac:spMk id="17" creationId="{4FCAD619-33DD-C0B5-DAA2-008A3F85FF82}"/>
          </ac:spMkLst>
        </pc:spChg>
      </pc:sldChg>
      <pc:sldChg chg="addSp modSp del mod">
        <pc:chgData name="Secrétariat Euregio" userId="df096374-2057-427b-924c-956b18445160" providerId="ADAL" clId="{6362EF74-28BC-4F7D-BF44-A4AA4457D24F}" dt="2023-07-11T07:28:15.172" v="729" actId="47"/>
        <pc:sldMkLst>
          <pc:docMk/>
          <pc:sldMk cId="132196256" sldId="374"/>
        </pc:sldMkLst>
        <pc:spChg chg="add">
          <ac:chgData name="Secrétariat Euregio" userId="df096374-2057-427b-924c-956b18445160" providerId="ADAL" clId="{6362EF74-28BC-4F7D-BF44-A4AA4457D24F}" dt="2023-07-11T07:28:08.138" v="725" actId="22"/>
          <ac:spMkLst>
            <pc:docMk/>
            <pc:sldMk cId="132196256" sldId="374"/>
            <ac:spMk id="6" creationId="{8818BA05-A9BF-3EAB-7208-4F4B6C0DAC6C}"/>
          </ac:spMkLst>
        </pc:spChg>
        <pc:spChg chg="mod">
          <ac:chgData name="Secrétariat Euregio" userId="df096374-2057-427b-924c-956b18445160" providerId="ADAL" clId="{6362EF74-28BC-4F7D-BF44-A4AA4457D24F}" dt="2023-07-11T07:28:12.139" v="728" actId="108"/>
          <ac:spMkLst>
            <pc:docMk/>
            <pc:sldMk cId="132196256" sldId="374"/>
            <ac:spMk id="9" creationId="{0A02C363-14CC-9A8F-7418-3C919D4A97E6}"/>
          </ac:spMkLst>
        </pc:spChg>
      </pc:sldChg>
      <pc:sldChg chg="del">
        <pc:chgData name="Secrétariat Euregio" userId="df096374-2057-427b-924c-956b18445160" providerId="ADAL" clId="{6362EF74-28BC-4F7D-BF44-A4AA4457D24F}" dt="2023-07-11T07:27:05.846" v="641" actId="47"/>
        <pc:sldMkLst>
          <pc:docMk/>
          <pc:sldMk cId="1304227722" sldId="375"/>
        </pc:sldMkLst>
      </pc:sldChg>
      <pc:sldChg chg="del">
        <pc:chgData name="Secrétariat Euregio" userId="df096374-2057-427b-924c-956b18445160" providerId="ADAL" clId="{6362EF74-28BC-4F7D-BF44-A4AA4457D24F}" dt="2023-07-11T07:27:06.725" v="642" actId="47"/>
        <pc:sldMkLst>
          <pc:docMk/>
          <pc:sldMk cId="1845626731" sldId="376"/>
        </pc:sldMkLst>
      </pc:sldChg>
      <pc:sldChg chg="del">
        <pc:chgData name="Secrétariat Euregio" userId="df096374-2057-427b-924c-956b18445160" providerId="ADAL" clId="{6362EF74-28BC-4F7D-BF44-A4AA4457D24F}" dt="2023-07-11T07:27:07.389" v="643" actId="47"/>
        <pc:sldMkLst>
          <pc:docMk/>
          <pc:sldMk cId="3548545541" sldId="377"/>
        </pc:sldMkLst>
      </pc:sldChg>
      <pc:sldChg chg="del">
        <pc:chgData name="Secrétariat Euregio" userId="df096374-2057-427b-924c-956b18445160" providerId="ADAL" clId="{6362EF74-28BC-4F7D-BF44-A4AA4457D24F}" dt="2023-07-11T07:27:08.772" v="645" actId="47"/>
        <pc:sldMkLst>
          <pc:docMk/>
          <pc:sldMk cId="1109160528" sldId="378"/>
        </pc:sldMkLst>
      </pc:sldChg>
      <pc:sldChg chg="del">
        <pc:chgData name="Secrétariat Euregio" userId="df096374-2057-427b-924c-956b18445160" providerId="ADAL" clId="{6362EF74-28BC-4F7D-BF44-A4AA4457D24F}" dt="2023-07-11T07:27:09.305" v="646" actId="47"/>
        <pc:sldMkLst>
          <pc:docMk/>
          <pc:sldMk cId="2106263162" sldId="379"/>
        </pc:sldMkLst>
      </pc:sldChg>
      <pc:sldChg chg="del">
        <pc:chgData name="Secrétariat Euregio" userId="df096374-2057-427b-924c-956b18445160" providerId="ADAL" clId="{6362EF74-28BC-4F7D-BF44-A4AA4457D24F}" dt="2023-07-11T07:27:10.705" v="648" actId="47"/>
        <pc:sldMkLst>
          <pc:docMk/>
          <pc:sldMk cId="2036289668" sldId="380"/>
        </pc:sldMkLst>
      </pc:sldChg>
      <pc:sldChg chg="modSp mod modNotesTx">
        <pc:chgData name="Secrétariat Euregio" userId="df096374-2057-427b-924c-956b18445160" providerId="ADAL" clId="{6362EF74-28BC-4F7D-BF44-A4AA4457D24F}" dt="2023-08-28T14:25:17.471" v="2716" actId="20577"/>
        <pc:sldMkLst>
          <pc:docMk/>
          <pc:sldMk cId="4240147795" sldId="380"/>
        </pc:sldMkLst>
        <pc:spChg chg="mod">
          <ac:chgData name="Secrétariat Euregio" userId="df096374-2057-427b-924c-956b18445160" providerId="ADAL" clId="{6362EF74-28BC-4F7D-BF44-A4AA4457D24F}" dt="2023-08-21T12:27:42.063" v="2602" actId="1076"/>
          <ac:spMkLst>
            <pc:docMk/>
            <pc:sldMk cId="4240147795" sldId="380"/>
            <ac:spMk id="7" creationId="{DAD821EB-E7F2-5121-AEED-AF8B1F67C59B}"/>
          </ac:spMkLst>
        </pc:spChg>
        <pc:spChg chg="mod">
          <ac:chgData name="Secrétariat Euregio" userId="df096374-2057-427b-924c-956b18445160" providerId="ADAL" clId="{6362EF74-28BC-4F7D-BF44-A4AA4457D24F}" dt="2023-08-21T12:27:28.524" v="2600" actId="20577"/>
          <ac:spMkLst>
            <pc:docMk/>
            <pc:sldMk cId="4240147795" sldId="380"/>
            <ac:spMk id="12" creationId="{85EE3D34-19FA-D00E-DD25-EA0579A1443E}"/>
          </ac:spMkLst>
        </pc:spChg>
        <pc:spChg chg="mod">
          <ac:chgData name="Secrétariat Euregio" userId="df096374-2057-427b-924c-956b18445160" providerId="ADAL" clId="{6362EF74-28BC-4F7D-BF44-A4AA4457D24F}" dt="2023-08-21T12:27:39.368" v="2601" actId="1076"/>
          <ac:spMkLst>
            <pc:docMk/>
            <pc:sldMk cId="4240147795" sldId="380"/>
            <ac:spMk id="14" creationId="{6E9FF3C0-952C-7D2E-BC98-BE57630230C9}"/>
          </ac:spMkLst>
        </pc:spChg>
      </pc:sldChg>
      <pc:sldChg chg="del">
        <pc:chgData name="Secrétariat Euregio" userId="df096374-2057-427b-924c-956b18445160" providerId="ADAL" clId="{6362EF74-28BC-4F7D-BF44-A4AA4457D24F}" dt="2023-07-11T07:27:11.655" v="649" actId="47"/>
        <pc:sldMkLst>
          <pc:docMk/>
          <pc:sldMk cId="4235952739" sldId="381"/>
        </pc:sldMkLst>
      </pc:sldChg>
      <pc:sldChg chg="add del">
        <pc:chgData name="Secrétariat Euregio" userId="df096374-2057-427b-924c-956b18445160" providerId="ADAL" clId="{6362EF74-28BC-4F7D-BF44-A4AA4457D24F}" dt="2023-07-11T07:19:48.691" v="389" actId="47"/>
        <pc:sldMkLst>
          <pc:docMk/>
          <pc:sldMk cId="237903147" sldId="382"/>
        </pc:sldMkLst>
      </pc:sldChg>
      <pc:sldChg chg="del">
        <pc:chgData name="Secrétariat Euregio" userId="df096374-2057-427b-924c-956b18445160" providerId="ADAL" clId="{6362EF74-28BC-4F7D-BF44-A4AA4457D24F}" dt="2023-07-11T07:10:34.100" v="63" actId="47"/>
        <pc:sldMkLst>
          <pc:docMk/>
          <pc:sldMk cId="2000010933" sldId="382"/>
        </pc:sldMkLst>
      </pc:sldChg>
      <pc:sldChg chg="add del">
        <pc:chgData name="Secrétariat Euregio" userId="df096374-2057-427b-924c-956b18445160" providerId="ADAL" clId="{6362EF74-28BC-4F7D-BF44-A4AA4457D24F}" dt="2023-08-14T08:55:30.194" v="2523" actId="47"/>
        <pc:sldMkLst>
          <pc:docMk/>
          <pc:sldMk cId="3061574952" sldId="383"/>
        </pc:sldMkLst>
      </pc:sldChg>
      <pc:sldChg chg="modSp add mod modNotesTx">
        <pc:chgData name="Secrétariat Euregio" userId="df096374-2057-427b-924c-956b18445160" providerId="ADAL" clId="{6362EF74-28BC-4F7D-BF44-A4AA4457D24F}" dt="2023-08-22T12:05:10.461" v="2642" actId="20577"/>
        <pc:sldMkLst>
          <pc:docMk/>
          <pc:sldMk cId="2794444820" sldId="417"/>
        </pc:sldMkLst>
        <pc:spChg chg="mod">
          <ac:chgData name="Secrétariat Euregio" userId="df096374-2057-427b-924c-956b18445160" providerId="ADAL" clId="{6362EF74-28BC-4F7D-BF44-A4AA4457D24F}" dt="2023-07-11T12:21:45.867" v="768" actId="20577"/>
          <ac:spMkLst>
            <pc:docMk/>
            <pc:sldMk cId="2794444820" sldId="417"/>
            <ac:spMk id="2" creationId="{19BD3487-8985-F956-4652-6E82517A7617}"/>
          </ac:spMkLst>
        </pc:spChg>
      </pc:sldChg>
      <pc:sldChg chg="modSp add mod modNotesTx">
        <pc:chgData name="Secrétariat Euregio" userId="df096374-2057-427b-924c-956b18445160" providerId="ADAL" clId="{6362EF74-28BC-4F7D-BF44-A4AA4457D24F}" dt="2023-08-22T12:05:17.877" v="2643"/>
        <pc:sldMkLst>
          <pc:docMk/>
          <pc:sldMk cId="3847781089" sldId="418"/>
        </pc:sldMkLst>
        <pc:spChg chg="mod">
          <ac:chgData name="Secrétariat Euregio" userId="df096374-2057-427b-924c-956b18445160" providerId="ADAL" clId="{6362EF74-28BC-4F7D-BF44-A4AA4457D24F}" dt="2023-07-11T12:22:02.539" v="770" actId="20577"/>
          <ac:spMkLst>
            <pc:docMk/>
            <pc:sldMk cId="3847781089" sldId="418"/>
            <ac:spMk id="2" creationId="{2366FBAE-E09D-D3E5-C0BF-5D3306142634}"/>
          </ac:spMkLst>
        </pc:spChg>
      </pc:sldChg>
      <pc:sldChg chg="modSp add mod modNotesTx">
        <pc:chgData name="Secrétariat Euregio" userId="df096374-2057-427b-924c-956b18445160" providerId="ADAL" clId="{6362EF74-28BC-4F7D-BF44-A4AA4457D24F}" dt="2023-08-22T12:05:23.916" v="2644"/>
        <pc:sldMkLst>
          <pc:docMk/>
          <pc:sldMk cId="3409919596" sldId="419"/>
        </pc:sldMkLst>
        <pc:spChg chg="mod">
          <ac:chgData name="Secrétariat Euregio" userId="df096374-2057-427b-924c-956b18445160" providerId="ADAL" clId="{6362EF74-28BC-4F7D-BF44-A4AA4457D24F}" dt="2023-07-11T12:22:06.755" v="772" actId="20577"/>
          <ac:spMkLst>
            <pc:docMk/>
            <pc:sldMk cId="3409919596" sldId="419"/>
            <ac:spMk id="2" creationId="{CB6DA839-CBED-170C-7490-EAFA550FFCA9}"/>
          </ac:spMkLst>
        </pc:spChg>
      </pc:sldChg>
      <pc:sldChg chg="modSp add mod modNotesTx">
        <pc:chgData name="Secrétariat Euregio" userId="df096374-2057-427b-924c-956b18445160" providerId="ADAL" clId="{6362EF74-28BC-4F7D-BF44-A4AA4457D24F}" dt="2023-08-22T12:05:30.092" v="2645"/>
        <pc:sldMkLst>
          <pc:docMk/>
          <pc:sldMk cId="1049419847" sldId="420"/>
        </pc:sldMkLst>
        <pc:spChg chg="mod">
          <ac:chgData name="Secrétariat Euregio" userId="df096374-2057-427b-924c-956b18445160" providerId="ADAL" clId="{6362EF74-28BC-4F7D-BF44-A4AA4457D24F}" dt="2023-07-11T12:26:21.061" v="778" actId="20577"/>
          <ac:spMkLst>
            <pc:docMk/>
            <pc:sldMk cId="1049419847" sldId="420"/>
            <ac:spMk id="2" creationId="{4F1EF446-4564-4EA5-A82F-83D830F1B956}"/>
          </ac:spMkLst>
        </pc:spChg>
      </pc:sldChg>
      <pc:sldChg chg="modSp add mod modNotesTx">
        <pc:chgData name="Secrétariat Euregio" userId="df096374-2057-427b-924c-956b18445160" providerId="ADAL" clId="{6362EF74-28BC-4F7D-BF44-A4AA4457D24F}" dt="2023-08-22T12:05:35.939" v="2646"/>
        <pc:sldMkLst>
          <pc:docMk/>
          <pc:sldMk cId="366071264" sldId="421"/>
        </pc:sldMkLst>
        <pc:spChg chg="mod">
          <ac:chgData name="Secrétariat Euregio" userId="df096374-2057-427b-924c-956b18445160" providerId="ADAL" clId="{6362EF74-28BC-4F7D-BF44-A4AA4457D24F}" dt="2023-07-11T12:26:25.840" v="780" actId="20577"/>
          <ac:spMkLst>
            <pc:docMk/>
            <pc:sldMk cId="366071264" sldId="421"/>
            <ac:spMk id="2" creationId="{7C286DA9-9B92-3A1F-4024-CF264F31883F}"/>
          </ac:spMkLst>
        </pc:spChg>
      </pc:sldChg>
      <pc:sldChg chg="add del">
        <pc:chgData name="Secrétariat Euregio" userId="df096374-2057-427b-924c-956b18445160" providerId="ADAL" clId="{6362EF74-28BC-4F7D-BF44-A4AA4457D24F}" dt="2023-08-09T13:46:37.628" v="2505" actId="47"/>
        <pc:sldMkLst>
          <pc:docMk/>
          <pc:sldMk cId="2442676291" sldId="422"/>
        </pc:sldMkLst>
      </pc:sldChg>
      <pc:sldChg chg="addSp delSp modSp add mod ord delAnim modAnim modNotesTx">
        <pc:chgData name="Secrétariat Euregio" userId="df096374-2057-427b-924c-956b18445160" providerId="ADAL" clId="{6362EF74-28BC-4F7D-BF44-A4AA4457D24F}" dt="2023-08-22T12:07:01.340" v="2652"/>
        <pc:sldMkLst>
          <pc:docMk/>
          <pc:sldMk cId="193126882" sldId="423"/>
        </pc:sldMkLst>
        <pc:spChg chg="del mod">
          <ac:chgData name="Secrétariat Euregio" userId="df096374-2057-427b-924c-956b18445160" providerId="ADAL" clId="{6362EF74-28BC-4F7D-BF44-A4AA4457D24F}" dt="2023-07-11T12:31:26.239" v="853"/>
          <ac:spMkLst>
            <pc:docMk/>
            <pc:sldMk cId="193126882" sldId="423"/>
            <ac:spMk id="4" creationId="{79167DB6-5251-AD35-51C9-9B7556643025}"/>
          </ac:spMkLst>
        </pc:spChg>
        <pc:spChg chg="del">
          <ac:chgData name="Secrétariat Euregio" userId="df096374-2057-427b-924c-956b18445160" providerId="ADAL" clId="{6362EF74-28BC-4F7D-BF44-A4AA4457D24F}" dt="2023-07-11T12:31:28.806" v="857" actId="478"/>
          <ac:spMkLst>
            <pc:docMk/>
            <pc:sldMk cId="193126882" sldId="423"/>
            <ac:spMk id="6" creationId="{2E7AC7CE-2EB1-B2C1-F4B4-7747287CDFF9}"/>
          </ac:spMkLst>
        </pc:spChg>
        <pc:spChg chg="del">
          <ac:chgData name="Secrétariat Euregio" userId="df096374-2057-427b-924c-956b18445160" providerId="ADAL" clId="{6362EF74-28BC-4F7D-BF44-A4AA4457D24F}" dt="2023-07-11T12:31:28.054" v="856" actId="478"/>
          <ac:spMkLst>
            <pc:docMk/>
            <pc:sldMk cId="193126882" sldId="423"/>
            <ac:spMk id="7" creationId="{DAD821EB-E7F2-5121-AEED-AF8B1F67C59B}"/>
          </ac:spMkLst>
        </pc:spChg>
        <pc:spChg chg="del">
          <ac:chgData name="Secrétariat Euregio" userId="df096374-2057-427b-924c-956b18445160" providerId="ADAL" clId="{6362EF74-28BC-4F7D-BF44-A4AA4457D24F}" dt="2023-07-11T12:31:29.653" v="858" actId="478"/>
          <ac:spMkLst>
            <pc:docMk/>
            <pc:sldMk cId="193126882" sldId="423"/>
            <ac:spMk id="8" creationId="{2B3B15A4-5701-0D93-7803-B6004D956A16}"/>
          </ac:spMkLst>
        </pc:spChg>
        <pc:spChg chg="del mod">
          <ac:chgData name="Secrétariat Euregio" userId="df096374-2057-427b-924c-956b18445160" providerId="ADAL" clId="{6362EF74-28BC-4F7D-BF44-A4AA4457D24F}" dt="2023-07-11T12:31:26.239" v="855"/>
          <ac:spMkLst>
            <pc:docMk/>
            <pc:sldMk cId="193126882" sldId="423"/>
            <ac:spMk id="9" creationId="{0C98E495-ABFA-770E-56BB-3BC3EF99F54C}"/>
          </ac:spMkLst>
        </pc:spChg>
        <pc:spChg chg="mod">
          <ac:chgData name="Secrétariat Euregio" userId="df096374-2057-427b-924c-956b18445160" providerId="ADAL" clId="{6362EF74-28BC-4F7D-BF44-A4AA4457D24F}" dt="2023-07-11T13:16:51.682" v="1410" actId="108"/>
          <ac:spMkLst>
            <pc:docMk/>
            <pc:sldMk cId="193126882" sldId="423"/>
            <ac:spMk id="12" creationId="{AE281C46-ABD1-C128-C63A-C877FE596DF0}"/>
          </ac:spMkLst>
        </pc:spChg>
        <pc:spChg chg="del mod">
          <ac:chgData name="Secrétariat Euregio" userId="df096374-2057-427b-924c-956b18445160" providerId="ADAL" clId="{6362EF74-28BC-4F7D-BF44-A4AA4457D24F}" dt="2023-07-11T12:31:26.238" v="851" actId="478"/>
          <ac:spMkLst>
            <pc:docMk/>
            <pc:sldMk cId="193126882" sldId="423"/>
            <ac:spMk id="14" creationId="{6E9FF3C0-952C-7D2E-BC98-BE57630230C9}"/>
          </ac:spMkLst>
        </pc:spChg>
        <pc:picChg chg="add mod">
          <ac:chgData name="Secrétariat Euregio" userId="df096374-2057-427b-924c-956b18445160" providerId="ADAL" clId="{6362EF74-28BC-4F7D-BF44-A4AA4457D24F}" dt="2023-07-11T13:14:49.787" v="1256" actId="27614"/>
          <ac:picMkLst>
            <pc:docMk/>
            <pc:sldMk cId="193126882" sldId="423"/>
            <ac:picMk id="11" creationId="{58DCCA82-654F-632A-49F4-CAF0063FE94B}"/>
          </ac:picMkLst>
        </pc:picChg>
      </pc:sldChg>
      <pc:sldChg chg="addSp delSp modSp add mod delAnim modAnim">
        <pc:chgData name="Secrétariat Euregio" userId="df096374-2057-427b-924c-956b18445160" providerId="ADAL" clId="{6362EF74-28BC-4F7D-BF44-A4AA4457D24F}" dt="2023-09-04T08:50:18.765" v="3119" actId="14861"/>
        <pc:sldMkLst>
          <pc:docMk/>
          <pc:sldMk cId="2222821157" sldId="424"/>
        </pc:sldMkLst>
        <pc:spChg chg="add del mod">
          <ac:chgData name="Secrétariat Euregio" userId="df096374-2057-427b-924c-956b18445160" providerId="ADAL" clId="{6362EF74-28BC-4F7D-BF44-A4AA4457D24F}" dt="2023-09-04T08:02:01.749" v="2784" actId="478"/>
          <ac:spMkLst>
            <pc:docMk/>
            <pc:sldMk cId="2222821157" sldId="424"/>
            <ac:spMk id="2" creationId="{A28618C4-D4B8-876E-EFE6-ADACF3C67F4E}"/>
          </ac:spMkLst>
        </pc:spChg>
        <pc:spChg chg="add del mod">
          <ac:chgData name="Secrétariat Euregio" userId="df096374-2057-427b-924c-956b18445160" providerId="ADAL" clId="{6362EF74-28BC-4F7D-BF44-A4AA4457D24F}" dt="2023-09-04T08:06:49.582" v="2812" actId="478"/>
          <ac:spMkLst>
            <pc:docMk/>
            <pc:sldMk cId="2222821157" sldId="424"/>
            <ac:spMk id="6" creationId="{A55BFB5F-B1A7-ED54-644A-EE91AB05C7A3}"/>
          </ac:spMkLst>
        </pc:spChg>
        <pc:spChg chg="del mod">
          <ac:chgData name="Secrétariat Euregio" userId="df096374-2057-427b-924c-956b18445160" providerId="ADAL" clId="{6362EF74-28BC-4F7D-BF44-A4AA4457D24F}" dt="2023-09-04T08:02:03.391" v="2785" actId="478"/>
          <ac:spMkLst>
            <pc:docMk/>
            <pc:sldMk cId="2222821157" sldId="424"/>
            <ac:spMk id="12" creationId="{AE281C46-ABD1-C128-C63A-C877FE596DF0}"/>
          </ac:spMkLst>
        </pc:spChg>
        <pc:spChg chg="add mod">
          <ac:chgData name="Secrétariat Euregio" userId="df096374-2057-427b-924c-956b18445160" providerId="ADAL" clId="{6362EF74-28BC-4F7D-BF44-A4AA4457D24F}" dt="2023-09-04T08:44:24.047" v="3116" actId="20577"/>
          <ac:spMkLst>
            <pc:docMk/>
            <pc:sldMk cId="2222821157" sldId="424"/>
            <ac:spMk id="25" creationId="{6663C881-2789-0ED6-4738-43440B8C57DE}"/>
          </ac:spMkLst>
        </pc:spChg>
        <pc:picChg chg="add del mod">
          <ac:chgData name="Secrétariat Euregio" userId="df096374-2057-427b-924c-956b18445160" providerId="ADAL" clId="{6362EF74-28BC-4F7D-BF44-A4AA4457D24F}" dt="2023-09-04T08:08:31.472" v="2830" actId="478"/>
          <ac:picMkLst>
            <pc:docMk/>
            <pc:sldMk cId="2222821157" sldId="424"/>
            <ac:picMk id="8" creationId="{CBC52A67-84D4-0646-E017-691537F4F8A5}"/>
          </ac:picMkLst>
        </pc:picChg>
        <pc:picChg chg="del">
          <ac:chgData name="Secrétariat Euregio" userId="df096374-2057-427b-924c-956b18445160" providerId="ADAL" clId="{6362EF74-28BC-4F7D-BF44-A4AA4457D24F}" dt="2023-07-11T13:17:10.289" v="1441" actId="478"/>
          <ac:picMkLst>
            <pc:docMk/>
            <pc:sldMk cId="2222821157" sldId="424"/>
            <ac:picMk id="11" creationId="{58DCCA82-654F-632A-49F4-CAF0063FE94B}"/>
          </ac:picMkLst>
        </pc:picChg>
        <pc:picChg chg="add del mod">
          <ac:chgData name="Secrétariat Euregio" userId="df096374-2057-427b-924c-956b18445160" providerId="ADAL" clId="{6362EF74-28BC-4F7D-BF44-A4AA4457D24F}" dt="2023-09-04T08:08:29.906" v="2829" actId="478"/>
          <ac:picMkLst>
            <pc:docMk/>
            <pc:sldMk cId="2222821157" sldId="424"/>
            <ac:picMk id="11" creationId="{B07B8A8B-940E-E119-11BB-5FF29C33A8D9}"/>
          </ac:picMkLst>
        </pc:picChg>
        <pc:picChg chg="add mod">
          <ac:chgData name="Secrétariat Euregio" userId="df096374-2057-427b-924c-956b18445160" providerId="ADAL" clId="{6362EF74-28BC-4F7D-BF44-A4AA4457D24F}" dt="2023-09-04T08:12:37.718" v="2882" actId="1076"/>
          <ac:picMkLst>
            <pc:docMk/>
            <pc:sldMk cId="2222821157" sldId="424"/>
            <ac:picMk id="14" creationId="{6335FBA9-ADA7-6E48-238B-83A93504340C}"/>
          </ac:picMkLst>
        </pc:picChg>
        <pc:picChg chg="add del mod">
          <ac:chgData name="Secrétariat Euregio" userId="df096374-2057-427b-924c-956b18445160" providerId="ADAL" clId="{6362EF74-28BC-4F7D-BF44-A4AA4457D24F}" dt="2023-09-04T08:11:10.112" v="2864" actId="478"/>
          <ac:picMkLst>
            <pc:docMk/>
            <pc:sldMk cId="2222821157" sldId="424"/>
            <ac:picMk id="16" creationId="{FBC33707-EC97-0EEA-AECC-F2646AEF8DBA}"/>
          </ac:picMkLst>
        </pc:picChg>
        <pc:picChg chg="add del mod">
          <ac:chgData name="Secrétariat Euregio" userId="df096374-2057-427b-924c-956b18445160" providerId="ADAL" clId="{6362EF74-28BC-4F7D-BF44-A4AA4457D24F}" dt="2023-09-04T08:11:10.613" v="2865" actId="478"/>
          <ac:picMkLst>
            <pc:docMk/>
            <pc:sldMk cId="2222821157" sldId="424"/>
            <ac:picMk id="18" creationId="{C7756ECE-EAC0-6557-3A54-5EC30F2A392C}"/>
          </ac:picMkLst>
        </pc:picChg>
        <pc:picChg chg="add mod">
          <ac:chgData name="Secrétariat Euregio" userId="df096374-2057-427b-924c-956b18445160" providerId="ADAL" clId="{6362EF74-28BC-4F7D-BF44-A4AA4457D24F}" dt="2023-09-04T08:41:43.822" v="3115" actId="14861"/>
          <ac:picMkLst>
            <pc:docMk/>
            <pc:sldMk cId="2222821157" sldId="424"/>
            <ac:picMk id="20" creationId="{A2CC9721-8402-66C5-48F8-EF4BF6198964}"/>
          </ac:picMkLst>
        </pc:picChg>
        <pc:picChg chg="add mod">
          <ac:chgData name="Secrétariat Euregio" userId="df096374-2057-427b-924c-956b18445160" providerId="ADAL" clId="{6362EF74-28BC-4F7D-BF44-A4AA4457D24F}" dt="2023-09-04T08:12:54.080" v="2890" actId="14100"/>
          <ac:picMkLst>
            <pc:docMk/>
            <pc:sldMk cId="2222821157" sldId="424"/>
            <ac:picMk id="22" creationId="{D06C8D62-5466-BAEC-9AEC-2FF4F9568BF0}"/>
          </ac:picMkLst>
        </pc:picChg>
        <pc:picChg chg="add mod">
          <ac:chgData name="Secrétariat Euregio" userId="df096374-2057-427b-924c-956b18445160" providerId="ADAL" clId="{6362EF74-28BC-4F7D-BF44-A4AA4457D24F}" dt="2023-09-04T08:50:18.765" v="3119" actId="14861"/>
          <ac:picMkLst>
            <pc:docMk/>
            <pc:sldMk cId="2222821157" sldId="424"/>
            <ac:picMk id="24" creationId="{45407895-B8C9-9C87-64DE-C8E8BFEF2C02}"/>
          </ac:picMkLst>
        </pc:picChg>
      </pc:sldChg>
      <pc:sldChg chg="addSp delSp modSp add del mod">
        <pc:chgData name="Secrétariat Euregio" userId="df096374-2057-427b-924c-956b18445160" providerId="ADAL" clId="{6362EF74-28BC-4F7D-BF44-A4AA4457D24F}" dt="2023-09-04T08:03:55.891" v="2800" actId="47"/>
        <pc:sldMkLst>
          <pc:docMk/>
          <pc:sldMk cId="846111603" sldId="425"/>
        </pc:sldMkLst>
        <pc:spChg chg="mod">
          <ac:chgData name="Secrétariat Euregio" userId="df096374-2057-427b-924c-956b18445160" providerId="ADAL" clId="{6362EF74-28BC-4F7D-BF44-A4AA4457D24F}" dt="2023-07-11T13:23:51.855" v="1631" actId="5793"/>
          <ac:spMkLst>
            <pc:docMk/>
            <pc:sldMk cId="846111603" sldId="425"/>
            <ac:spMk id="2" creationId="{A28618C4-D4B8-876E-EFE6-ADACF3C67F4E}"/>
          </ac:spMkLst>
        </pc:spChg>
        <pc:spChg chg="del">
          <ac:chgData name="Secrétariat Euregio" userId="df096374-2057-427b-924c-956b18445160" providerId="ADAL" clId="{6362EF74-28BC-4F7D-BF44-A4AA4457D24F}" dt="2023-07-11T13:23:55.502" v="1632" actId="478"/>
          <ac:spMkLst>
            <pc:docMk/>
            <pc:sldMk cId="846111603" sldId="425"/>
            <ac:spMk id="3" creationId="{DF90FC3F-0325-6E79-4570-5E6B27C45FD2}"/>
          </ac:spMkLst>
        </pc:spChg>
        <pc:spChg chg="add del mod">
          <ac:chgData name="Secrétariat Euregio" userId="df096374-2057-427b-924c-956b18445160" providerId="ADAL" clId="{6362EF74-28BC-4F7D-BF44-A4AA4457D24F}" dt="2023-07-11T13:23:57.722" v="1633" actId="478"/>
          <ac:spMkLst>
            <pc:docMk/>
            <pc:sldMk cId="846111603" sldId="425"/>
            <ac:spMk id="7" creationId="{3E88FC8D-B4FB-071B-219B-63FDE676C71F}"/>
          </ac:spMkLst>
        </pc:spChg>
        <pc:spChg chg="mod">
          <ac:chgData name="Secrétariat Euregio" userId="df096374-2057-427b-924c-956b18445160" providerId="ADAL" clId="{6362EF74-28BC-4F7D-BF44-A4AA4457D24F}" dt="2023-07-11T13:23:06.743" v="1621"/>
          <ac:spMkLst>
            <pc:docMk/>
            <pc:sldMk cId="846111603" sldId="425"/>
            <ac:spMk id="12" creationId="{AE281C46-ABD1-C128-C63A-C877FE596DF0}"/>
          </ac:spMkLst>
        </pc:spChg>
        <pc:graphicFrameChg chg="add del mod">
          <ac:chgData name="Secrétariat Euregio" userId="df096374-2057-427b-924c-956b18445160" providerId="ADAL" clId="{6362EF74-28BC-4F7D-BF44-A4AA4457D24F}" dt="2023-07-11T13:23:10.119" v="1623" actId="3680"/>
          <ac:graphicFrameMkLst>
            <pc:docMk/>
            <pc:sldMk cId="846111603" sldId="425"/>
            <ac:graphicFrameMk id="4" creationId="{8C6F59E0-4621-2833-1CE7-659C3632FE18}"/>
          </ac:graphicFrameMkLst>
        </pc:graphicFrameChg>
        <pc:graphicFrameChg chg="add mod modGraphic">
          <ac:chgData name="Secrétariat Euregio" userId="df096374-2057-427b-924c-956b18445160" providerId="ADAL" clId="{6362EF74-28BC-4F7D-BF44-A4AA4457D24F}" dt="2023-09-04T08:03:05.412" v="2799" actId="14100"/>
          <ac:graphicFrameMkLst>
            <pc:docMk/>
            <pc:sldMk cId="846111603" sldId="425"/>
            <ac:graphicFrameMk id="8" creationId="{229F1322-BA67-002A-FED9-3868DC485C94}"/>
          </ac:graphicFrameMkLst>
        </pc:graphicFrameChg>
      </pc:sldChg>
      <pc:sldChg chg="addSp delSp modSp add del mod">
        <pc:chgData name="Secrétariat Euregio" userId="df096374-2057-427b-924c-956b18445160" providerId="ADAL" clId="{6362EF74-28BC-4F7D-BF44-A4AA4457D24F}" dt="2023-09-04T08:04:32.329" v="2801" actId="47"/>
        <pc:sldMkLst>
          <pc:docMk/>
          <pc:sldMk cId="4017440057" sldId="426"/>
        </pc:sldMkLst>
        <pc:graphicFrameChg chg="add del">
          <ac:chgData name="Secrétariat Euregio" userId="df096374-2057-427b-924c-956b18445160" providerId="ADAL" clId="{6362EF74-28BC-4F7D-BF44-A4AA4457D24F}" dt="2023-07-11T13:28:23.205" v="1806" actId="478"/>
          <ac:graphicFrameMkLst>
            <pc:docMk/>
            <pc:sldMk cId="4017440057" sldId="426"/>
            <ac:graphicFrameMk id="3" creationId="{E32B806C-8EF5-60BA-2CA8-3DC592362379}"/>
          </ac:graphicFrameMkLst>
        </pc:graphicFrameChg>
        <pc:graphicFrameChg chg="mod modGraphic">
          <ac:chgData name="Secrétariat Euregio" userId="df096374-2057-427b-924c-956b18445160" providerId="ADAL" clId="{6362EF74-28BC-4F7D-BF44-A4AA4457D24F}" dt="2023-09-04T08:02:55.954" v="2798" actId="14100"/>
          <ac:graphicFrameMkLst>
            <pc:docMk/>
            <pc:sldMk cId="4017440057" sldId="426"/>
            <ac:graphicFrameMk id="8" creationId="{229F1322-BA67-002A-FED9-3868DC485C94}"/>
          </ac:graphicFrameMkLst>
        </pc:graphicFrameChg>
      </pc:sldChg>
      <pc:sldChg chg="modSp add del mod">
        <pc:chgData name="Secrétariat Euregio" userId="df096374-2057-427b-924c-956b18445160" providerId="ADAL" clId="{6362EF74-28BC-4F7D-BF44-A4AA4457D24F}" dt="2023-09-04T08:08:08.606" v="2825" actId="47"/>
        <pc:sldMkLst>
          <pc:docMk/>
          <pc:sldMk cId="1226547584" sldId="427"/>
        </pc:sldMkLst>
        <pc:spChg chg="mod">
          <ac:chgData name="Secrétariat Euregio" userId="df096374-2057-427b-924c-956b18445160" providerId="ADAL" clId="{6362EF74-28BC-4F7D-BF44-A4AA4457D24F}" dt="2023-09-04T08:05:54.411" v="2811" actId="1076"/>
          <ac:spMkLst>
            <pc:docMk/>
            <pc:sldMk cId="1226547584" sldId="427"/>
            <ac:spMk id="12" creationId="{AE281C46-ABD1-C128-C63A-C877FE596DF0}"/>
          </ac:spMkLst>
        </pc:spChg>
        <pc:graphicFrameChg chg="mod modGraphic">
          <ac:chgData name="Secrétariat Euregio" userId="df096374-2057-427b-924c-956b18445160" providerId="ADAL" clId="{6362EF74-28BC-4F7D-BF44-A4AA4457D24F}" dt="2023-09-04T08:04:44.972" v="2805" actId="14734"/>
          <ac:graphicFrameMkLst>
            <pc:docMk/>
            <pc:sldMk cId="1226547584" sldId="427"/>
            <ac:graphicFrameMk id="8" creationId="{229F1322-BA67-002A-FED9-3868DC485C94}"/>
          </ac:graphicFrameMkLst>
        </pc:graphicFrameChg>
      </pc:sldChg>
      <pc:sldChg chg="addSp modSp add del mod">
        <pc:chgData name="Secrétariat Euregio" userId="df096374-2057-427b-924c-956b18445160" providerId="ADAL" clId="{6362EF74-28BC-4F7D-BF44-A4AA4457D24F}" dt="2023-09-04T08:17:41.422" v="2985" actId="47"/>
        <pc:sldMkLst>
          <pc:docMk/>
          <pc:sldMk cId="3876819364" sldId="428"/>
        </pc:sldMkLst>
        <pc:spChg chg="mod">
          <ac:chgData name="Secrétariat Euregio" userId="df096374-2057-427b-924c-956b18445160" providerId="ADAL" clId="{6362EF74-28BC-4F7D-BF44-A4AA4457D24F}" dt="2023-09-04T08:14:40.806" v="2957" actId="14100"/>
          <ac:spMkLst>
            <pc:docMk/>
            <pc:sldMk cId="3876819364" sldId="428"/>
            <ac:spMk id="2" creationId="{A28618C4-D4B8-876E-EFE6-ADACF3C67F4E}"/>
          </ac:spMkLst>
        </pc:spChg>
        <pc:spChg chg="add mod">
          <ac:chgData name="Secrétariat Euregio" userId="df096374-2057-427b-924c-956b18445160" providerId="ADAL" clId="{6362EF74-28BC-4F7D-BF44-A4AA4457D24F}" dt="2023-09-04T08:17:13.719" v="2984" actId="1076"/>
          <ac:spMkLst>
            <pc:docMk/>
            <pc:sldMk cId="3876819364" sldId="428"/>
            <ac:spMk id="4" creationId="{5E2B88EB-AEBE-51F3-415B-22114CFEFF60}"/>
          </ac:spMkLst>
        </pc:spChg>
        <pc:spChg chg="mod">
          <ac:chgData name="Secrétariat Euregio" userId="df096374-2057-427b-924c-956b18445160" providerId="ADAL" clId="{6362EF74-28BC-4F7D-BF44-A4AA4457D24F}" dt="2023-09-04T08:15:30.182" v="2968" actId="1076"/>
          <ac:spMkLst>
            <pc:docMk/>
            <pc:sldMk cId="3876819364" sldId="428"/>
            <ac:spMk id="12" creationId="{AE281C46-ABD1-C128-C63A-C877FE596DF0}"/>
          </ac:spMkLst>
        </pc:spChg>
      </pc:sldChg>
      <pc:sldChg chg="modSp add del mod">
        <pc:chgData name="Secrétariat Euregio" userId="df096374-2057-427b-924c-956b18445160" providerId="ADAL" clId="{6362EF74-28BC-4F7D-BF44-A4AA4457D24F}" dt="2023-09-04T08:17:42.756" v="2986" actId="47"/>
        <pc:sldMkLst>
          <pc:docMk/>
          <pc:sldMk cId="3954103699" sldId="429"/>
        </pc:sldMkLst>
        <pc:spChg chg="mod">
          <ac:chgData name="Secrétariat Euregio" userId="df096374-2057-427b-924c-956b18445160" providerId="ADAL" clId="{6362EF74-28BC-4F7D-BF44-A4AA4457D24F}" dt="2023-09-04T08:16:53.616" v="2980" actId="14100"/>
          <ac:spMkLst>
            <pc:docMk/>
            <pc:sldMk cId="3954103699" sldId="429"/>
            <ac:spMk id="2" creationId="{A28618C4-D4B8-876E-EFE6-ADACF3C67F4E}"/>
          </ac:spMkLst>
        </pc:spChg>
      </pc:sldChg>
      <pc:sldChg chg="addSp modSp add del mod">
        <pc:chgData name="Secrétariat Euregio" userId="df096374-2057-427b-924c-956b18445160" providerId="ADAL" clId="{6362EF74-28BC-4F7D-BF44-A4AA4457D24F}" dt="2023-09-04T08:20:35.217" v="3019" actId="47"/>
        <pc:sldMkLst>
          <pc:docMk/>
          <pc:sldMk cId="1317525106" sldId="430"/>
        </pc:sldMkLst>
        <pc:spChg chg="mod">
          <ac:chgData name="Secrétariat Euregio" userId="df096374-2057-427b-924c-956b18445160" providerId="ADAL" clId="{6362EF74-28BC-4F7D-BF44-A4AA4457D24F}" dt="2023-07-11T13:55:46.295" v="2165" actId="20577"/>
          <ac:spMkLst>
            <pc:docMk/>
            <pc:sldMk cId="1317525106" sldId="430"/>
            <ac:spMk id="12" creationId="{AE281C46-ABD1-C128-C63A-C877FE596DF0}"/>
          </ac:spMkLst>
        </pc:spChg>
        <pc:graphicFrameChg chg="add mod">
          <ac:chgData name="Secrétariat Euregio" userId="df096374-2057-427b-924c-956b18445160" providerId="ADAL" clId="{6362EF74-28BC-4F7D-BF44-A4AA4457D24F}" dt="2023-09-04T08:19:18.992" v="3011" actId="1076"/>
          <ac:graphicFrameMkLst>
            <pc:docMk/>
            <pc:sldMk cId="1317525106" sldId="430"/>
            <ac:graphicFrameMk id="3" creationId="{BA197136-92C4-8823-2F02-87FC2099E2E5}"/>
          </ac:graphicFrameMkLst>
        </pc:graphicFrameChg>
        <pc:graphicFrameChg chg="add mod modGraphic">
          <ac:chgData name="Secrétariat Euregio" userId="df096374-2057-427b-924c-956b18445160" providerId="ADAL" clId="{6362EF74-28BC-4F7D-BF44-A4AA4457D24F}" dt="2023-09-04T08:19:48.506" v="3018" actId="14100"/>
          <ac:graphicFrameMkLst>
            <pc:docMk/>
            <pc:sldMk cId="1317525106" sldId="430"/>
            <ac:graphicFrameMk id="4" creationId="{A4A3FA56-3EF7-195F-B7D8-C58C7F88B134}"/>
          </ac:graphicFrameMkLst>
        </pc:graphicFrameChg>
        <pc:graphicFrameChg chg="mod modGraphic">
          <ac:chgData name="Secrétariat Euregio" userId="df096374-2057-427b-924c-956b18445160" providerId="ADAL" clId="{6362EF74-28BC-4F7D-BF44-A4AA4457D24F}" dt="2023-09-04T08:19:15.223" v="3010" actId="1076"/>
          <ac:graphicFrameMkLst>
            <pc:docMk/>
            <pc:sldMk cId="1317525106" sldId="430"/>
            <ac:graphicFrameMk id="8" creationId="{229F1322-BA67-002A-FED9-3868DC485C94}"/>
          </ac:graphicFrameMkLst>
        </pc:graphicFrameChg>
      </pc:sldChg>
      <pc:sldChg chg="delSp modSp add del mod">
        <pc:chgData name="Secrétariat Euregio" userId="df096374-2057-427b-924c-956b18445160" providerId="ADAL" clId="{6362EF74-28BC-4F7D-BF44-A4AA4457D24F}" dt="2023-09-04T08:18:12.013" v="2995" actId="47"/>
        <pc:sldMkLst>
          <pc:docMk/>
          <pc:sldMk cId="2294350989" sldId="431"/>
        </pc:sldMkLst>
        <pc:graphicFrameChg chg="del mod modGraphic">
          <ac:chgData name="Secrétariat Euregio" userId="df096374-2057-427b-924c-956b18445160" providerId="ADAL" clId="{6362EF74-28BC-4F7D-BF44-A4AA4457D24F}" dt="2023-09-04T08:18:08.057" v="2993" actId="21"/>
          <ac:graphicFrameMkLst>
            <pc:docMk/>
            <pc:sldMk cId="2294350989" sldId="431"/>
            <ac:graphicFrameMk id="8" creationId="{229F1322-BA67-002A-FED9-3868DC485C94}"/>
          </ac:graphicFrameMkLst>
        </pc:graphicFrameChg>
      </pc:sldChg>
      <pc:sldChg chg="modSp add del mod">
        <pc:chgData name="Secrétariat Euregio" userId="df096374-2057-427b-924c-956b18445160" providerId="ADAL" clId="{6362EF74-28BC-4F7D-BF44-A4AA4457D24F}" dt="2023-09-04T08:20:37.477" v="3020" actId="47"/>
        <pc:sldMkLst>
          <pc:docMk/>
          <pc:sldMk cId="4014335339" sldId="432"/>
        </pc:sldMkLst>
        <pc:graphicFrameChg chg="mod modGraphic">
          <ac:chgData name="Secrétariat Euregio" userId="df096374-2057-427b-924c-956b18445160" providerId="ADAL" clId="{6362EF74-28BC-4F7D-BF44-A4AA4457D24F}" dt="2023-07-11T14:11:06.222" v="2488" actId="20577"/>
          <ac:graphicFrameMkLst>
            <pc:docMk/>
            <pc:sldMk cId="4014335339" sldId="432"/>
            <ac:graphicFrameMk id="8" creationId="{229F1322-BA67-002A-FED9-3868DC485C94}"/>
          </ac:graphicFrameMkLst>
        </pc:graphicFrameChg>
      </pc:sldChg>
      <pc:sldChg chg="addSp modSp add del mod">
        <pc:chgData name="Secrétariat Euregio" userId="df096374-2057-427b-924c-956b18445160" providerId="ADAL" clId="{6362EF74-28BC-4F7D-BF44-A4AA4457D24F}" dt="2023-09-04T08:22:30.139" v="3045" actId="47"/>
        <pc:sldMkLst>
          <pc:docMk/>
          <pc:sldMk cId="2839132055" sldId="433"/>
        </pc:sldMkLst>
        <pc:graphicFrameChg chg="add mod modGraphic">
          <ac:chgData name="Secrétariat Euregio" userId="df096374-2057-427b-924c-956b18445160" providerId="ADAL" clId="{6362EF74-28BC-4F7D-BF44-A4AA4457D24F}" dt="2023-09-04T08:21:48.489" v="3043" actId="14100"/>
          <ac:graphicFrameMkLst>
            <pc:docMk/>
            <pc:sldMk cId="2839132055" sldId="433"/>
            <ac:graphicFrameMk id="3" creationId="{96E48602-A989-A395-EAD3-35A7B87E22A2}"/>
          </ac:graphicFrameMkLst>
        </pc:graphicFrameChg>
        <pc:graphicFrameChg chg="mod modGraphic">
          <ac:chgData name="Secrétariat Euregio" userId="df096374-2057-427b-924c-956b18445160" providerId="ADAL" clId="{6362EF74-28BC-4F7D-BF44-A4AA4457D24F}" dt="2023-09-04T08:21:51.406" v="3044" actId="14100"/>
          <ac:graphicFrameMkLst>
            <pc:docMk/>
            <pc:sldMk cId="2839132055" sldId="433"/>
            <ac:graphicFrameMk id="8" creationId="{229F1322-BA67-002A-FED9-3868DC485C94}"/>
          </ac:graphicFrameMkLst>
        </pc:graphicFrameChg>
      </pc:sldChg>
      <pc:sldChg chg="delSp modSp add del mod">
        <pc:chgData name="Secrétariat Euregio" userId="df096374-2057-427b-924c-956b18445160" providerId="ADAL" clId="{6362EF74-28BC-4F7D-BF44-A4AA4457D24F}" dt="2023-09-04T08:21:32.981" v="3039" actId="47"/>
        <pc:sldMkLst>
          <pc:docMk/>
          <pc:sldMk cId="3675992223" sldId="434"/>
        </pc:sldMkLst>
        <pc:spChg chg="del">
          <ac:chgData name="Secrétariat Euregio" userId="df096374-2057-427b-924c-956b18445160" providerId="ADAL" clId="{6362EF74-28BC-4F7D-BF44-A4AA4457D24F}" dt="2023-08-28T14:32:10.425" v="2765" actId="478"/>
          <ac:spMkLst>
            <pc:docMk/>
            <pc:sldMk cId="3675992223" sldId="434"/>
            <ac:spMk id="3" creationId="{3B7C037B-38FF-8D9B-8D46-9E02EC98AB10}"/>
          </ac:spMkLst>
        </pc:spChg>
        <pc:spChg chg="mod">
          <ac:chgData name="Secrétariat Euregio" userId="df096374-2057-427b-924c-956b18445160" providerId="ADAL" clId="{6362EF74-28BC-4F7D-BF44-A4AA4457D24F}" dt="2023-08-28T14:32:16.142" v="2766" actId="1076"/>
          <ac:spMkLst>
            <pc:docMk/>
            <pc:sldMk cId="3675992223" sldId="434"/>
            <ac:spMk id="10" creationId="{0E34DC92-C5B9-28A0-3A67-F0225B423AD4}"/>
          </ac:spMkLst>
        </pc:spChg>
        <pc:graphicFrameChg chg="del mod modGraphic">
          <ac:chgData name="Secrétariat Euregio" userId="df096374-2057-427b-924c-956b18445160" providerId="ADAL" clId="{6362EF74-28BC-4F7D-BF44-A4AA4457D24F}" dt="2023-09-04T08:21:04.294" v="3029" actId="21"/>
          <ac:graphicFrameMkLst>
            <pc:docMk/>
            <pc:sldMk cId="3675992223" sldId="434"/>
            <ac:graphicFrameMk id="8" creationId="{229F1322-BA67-002A-FED9-3868DC485C94}"/>
          </ac:graphicFrameMkLst>
        </pc:graphicFrameChg>
      </pc:sldChg>
      <pc:sldChg chg="addSp modSp add del mod">
        <pc:chgData name="Secrétariat Euregio" userId="df096374-2057-427b-924c-956b18445160" providerId="ADAL" clId="{6362EF74-28BC-4F7D-BF44-A4AA4457D24F}" dt="2023-09-04T08:23:40.126" v="3057" actId="47"/>
        <pc:sldMkLst>
          <pc:docMk/>
          <pc:sldMk cId="2912239032" sldId="435"/>
        </pc:sldMkLst>
        <pc:graphicFrameChg chg="add mod modGraphic">
          <ac:chgData name="Secrétariat Euregio" userId="df096374-2057-427b-924c-956b18445160" providerId="ADAL" clId="{6362EF74-28BC-4F7D-BF44-A4AA4457D24F}" dt="2023-09-04T08:23:07.039" v="3056" actId="14100"/>
          <ac:graphicFrameMkLst>
            <pc:docMk/>
            <pc:sldMk cId="2912239032" sldId="435"/>
            <ac:graphicFrameMk id="3" creationId="{20BC4074-282B-3E05-61A6-31D56846D013}"/>
          </ac:graphicFrameMkLst>
        </pc:graphicFrameChg>
        <pc:graphicFrameChg chg="mod modGraphic">
          <ac:chgData name="Secrétariat Euregio" userId="df096374-2057-427b-924c-956b18445160" providerId="ADAL" clId="{6362EF74-28BC-4F7D-BF44-A4AA4457D24F}" dt="2023-09-04T08:22:42.306" v="3048" actId="1076"/>
          <ac:graphicFrameMkLst>
            <pc:docMk/>
            <pc:sldMk cId="2912239032" sldId="435"/>
            <ac:graphicFrameMk id="8" creationId="{229F1322-BA67-002A-FED9-3868DC485C94}"/>
          </ac:graphicFrameMkLst>
        </pc:graphicFrameChg>
      </pc:sldChg>
      <pc:sldChg chg="delSp modSp add del mod">
        <pc:chgData name="Secrétariat Euregio" userId="df096374-2057-427b-924c-956b18445160" providerId="ADAL" clId="{6362EF74-28BC-4F7D-BF44-A4AA4457D24F}" dt="2023-09-04T08:23:42.062" v="3058" actId="47"/>
        <pc:sldMkLst>
          <pc:docMk/>
          <pc:sldMk cId="2078150070" sldId="436"/>
        </pc:sldMkLst>
        <pc:graphicFrameChg chg="del mod modGraphic">
          <ac:chgData name="Secrétariat Euregio" userId="df096374-2057-427b-924c-956b18445160" providerId="ADAL" clId="{6362EF74-28BC-4F7D-BF44-A4AA4457D24F}" dt="2023-09-04T08:22:52.377" v="3051" actId="21"/>
          <ac:graphicFrameMkLst>
            <pc:docMk/>
            <pc:sldMk cId="2078150070" sldId="436"/>
            <ac:graphicFrameMk id="8" creationId="{229F1322-BA67-002A-FED9-3868DC485C94}"/>
          </ac:graphicFrameMkLst>
        </pc:graphicFrameChg>
      </pc:sldChg>
      <pc:sldChg chg="modSp add del mod">
        <pc:chgData name="Secrétariat Euregio" userId="df096374-2057-427b-924c-956b18445160" providerId="ADAL" clId="{6362EF74-28BC-4F7D-BF44-A4AA4457D24F}" dt="2023-09-04T08:24:18.474" v="3061" actId="47"/>
        <pc:sldMkLst>
          <pc:docMk/>
          <pc:sldMk cId="2282254384" sldId="437"/>
        </pc:sldMkLst>
        <pc:spChg chg="mod">
          <ac:chgData name="Secrétariat Euregio" userId="df096374-2057-427b-924c-956b18445160" providerId="ADAL" clId="{6362EF74-28BC-4F7D-BF44-A4AA4457D24F}" dt="2023-07-11T14:03:12.714" v="2377" actId="20577"/>
          <ac:spMkLst>
            <pc:docMk/>
            <pc:sldMk cId="2282254384" sldId="437"/>
            <ac:spMk id="12" creationId="{AE281C46-ABD1-C128-C63A-C877FE596DF0}"/>
          </ac:spMkLst>
        </pc:spChg>
        <pc:graphicFrameChg chg="mod modGraphic">
          <ac:chgData name="Secrétariat Euregio" userId="df096374-2057-427b-924c-956b18445160" providerId="ADAL" clId="{6362EF74-28BC-4F7D-BF44-A4AA4457D24F}" dt="2023-09-04T08:23:49.259" v="3060" actId="14100"/>
          <ac:graphicFrameMkLst>
            <pc:docMk/>
            <pc:sldMk cId="2282254384" sldId="437"/>
            <ac:graphicFrameMk id="8" creationId="{229F1322-BA67-002A-FED9-3868DC485C94}"/>
          </ac:graphicFrameMkLst>
        </pc:graphicFrameChg>
      </pc:sldChg>
      <pc:sldChg chg="modSp add del mod">
        <pc:chgData name="Secrétariat Euregio" userId="df096374-2057-427b-924c-956b18445160" providerId="ADAL" clId="{6362EF74-28BC-4F7D-BF44-A4AA4457D24F}" dt="2023-08-21T12:28:18.360" v="2604" actId="47"/>
        <pc:sldMkLst>
          <pc:docMk/>
          <pc:sldMk cId="1299430603" sldId="438"/>
        </pc:sldMkLst>
        <pc:spChg chg="mod">
          <ac:chgData name="Secrétariat Euregio" userId="df096374-2057-427b-924c-956b18445160" providerId="ADAL" clId="{6362EF74-28BC-4F7D-BF44-A4AA4457D24F}" dt="2023-07-11T14:03:28.171" v="2398" actId="20577"/>
          <ac:spMkLst>
            <pc:docMk/>
            <pc:sldMk cId="1299430603" sldId="438"/>
            <ac:spMk id="12" creationId="{AE281C46-ABD1-C128-C63A-C877FE596DF0}"/>
          </ac:spMkLst>
        </pc:spChg>
        <pc:picChg chg="mod">
          <ac:chgData name="Secrétariat Euregio" userId="df096374-2057-427b-924c-956b18445160" providerId="ADAL" clId="{6362EF74-28BC-4F7D-BF44-A4AA4457D24F}" dt="2023-07-11T14:03:34.976" v="2399" actId="14826"/>
          <ac:picMkLst>
            <pc:docMk/>
            <pc:sldMk cId="1299430603" sldId="438"/>
            <ac:picMk id="11" creationId="{58DCCA82-654F-632A-49F4-CAF0063FE94B}"/>
          </ac:picMkLst>
        </pc:picChg>
      </pc:sldChg>
      <pc:sldChg chg="modSp mod modNotesTx">
        <pc:chgData name="Secrétariat Euregio" userId="df096374-2057-427b-924c-956b18445160" providerId="ADAL" clId="{6362EF74-28BC-4F7D-BF44-A4AA4457D24F}" dt="2023-08-22T12:06:31.730" v="2648"/>
        <pc:sldMkLst>
          <pc:docMk/>
          <pc:sldMk cId="881497644" sldId="2147475332"/>
        </pc:sldMkLst>
        <pc:spChg chg="mod">
          <ac:chgData name="Secrétariat Euregio" userId="df096374-2057-427b-924c-956b18445160" providerId="ADAL" clId="{6362EF74-28BC-4F7D-BF44-A4AA4457D24F}" dt="2023-08-18T08:07:56.010" v="2565" actId="790"/>
          <ac:spMkLst>
            <pc:docMk/>
            <pc:sldMk cId="881497644" sldId="2147475332"/>
            <ac:spMk id="11" creationId="{A9CA7AB9-43D5-03DC-9E2B-0E3E6E51E81E}"/>
          </ac:spMkLst>
        </pc:spChg>
      </pc:sldChg>
      <pc:sldChg chg="modSp add del mod">
        <pc:chgData name="Secrétariat Euregio" userId="df096374-2057-427b-924c-956b18445160" providerId="ADAL" clId="{6362EF74-28BC-4F7D-BF44-A4AA4457D24F}" dt="2023-08-14T08:53:19.470" v="2512" actId="47"/>
        <pc:sldMkLst>
          <pc:docMk/>
          <pc:sldMk cId="3468144364" sldId="2147475333"/>
        </pc:sldMkLst>
        <pc:spChg chg="mod">
          <ac:chgData name="Secrétariat Euregio" userId="df096374-2057-427b-924c-956b18445160" providerId="ADAL" clId="{6362EF74-28BC-4F7D-BF44-A4AA4457D24F}" dt="2023-08-09T13:47:04.091" v="2508" actId="113"/>
          <ac:spMkLst>
            <pc:docMk/>
            <pc:sldMk cId="3468144364" sldId="2147475333"/>
            <ac:spMk id="10" creationId="{9E9791A2-0C92-D4F9-3325-918D13C0B19F}"/>
          </ac:spMkLst>
        </pc:spChg>
      </pc:sldChg>
      <pc:sldChg chg="del">
        <pc:chgData name="Secrétariat Euregio" userId="df096374-2057-427b-924c-956b18445160" providerId="ADAL" clId="{6362EF74-28BC-4F7D-BF44-A4AA4457D24F}" dt="2023-08-21T12:28:10.142" v="2603" actId="47"/>
        <pc:sldMkLst>
          <pc:docMk/>
          <pc:sldMk cId="1184472320" sldId="2147475334"/>
        </pc:sldMkLst>
      </pc:sldChg>
      <pc:sldChg chg="modSp del mod">
        <pc:chgData name="Secrétariat Euregio" userId="df096374-2057-427b-924c-956b18445160" providerId="ADAL" clId="{6362EF74-28BC-4F7D-BF44-A4AA4457D24F}" dt="2023-08-18T08:03:27.108" v="2562" actId="47"/>
        <pc:sldMkLst>
          <pc:docMk/>
          <pc:sldMk cId="3301283240" sldId="2147475335"/>
        </pc:sldMkLst>
        <pc:spChg chg="mod">
          <ac:chgData name="Secrétariat Euregio" userId="df096374-2057-427b-924c-956b18445160" providerId="ADAL" clId="{6362EF74-28BC-4F7D-BF44-A4AA4457D24F}" dt="2023-08-14T10:11:32.755" v="2561" actId="20577"/>
          <ac:spMkLst>
            <pc:docMk/>
            <pc:sldMk cId="3301283240" sldId="2147475335"/>
            <ac:spMk id="10" creationId="{9E9791A2-0C92-D4F9-3325-918D13C0B19F}"/>
          </ac:spMkLst>
        </pc:spChg>
        <pc:graphicFrameChg chg="mod">
          <ac:chgData name="Secrétariat Euregio" userId="df096374-2057-427b-924c-956b18445160" providerId="ADAL" clId="{6362EF74-28BC-4F7D-BF44-A4AA4457D24F}" dt="2023-08-14T10:11:21.378" v="2559"/>
          <ac:graphicFrameMkLst>
            <pc:docMk/>
            <pc:sldMk cId="3301283240" sldId="2147475335"/>
            <ac:graphicFrameMk id="8" creationId="{D0C78C77-CA65-85E3-C79E-172D845C3747}"/>
          </ac:graphicFrameMkLst>
        </pc:graphicFrameChg>
      </pc:sldChg>
      <pc:sldChg chg="modSp add del mod">
        <pc:chgData name="Secrétariat Euregio" userId="df096374-2057-427b-924c-956b18445160" providerId="ADAL" clId="{6362EF74-28BC-4F7D-BF44-A4AA4457D24F}" dt="2023-08-14T10:03:49.870" v="2553" actId="47"/>
        <pc:sldMkLst>
          <pc:docMk/>
          <pc:sldMk cId="2427383431" sldId="2147475336"/>
        </pc:sldMkLst>
        <pc:spChg chg="mod">
          <ac:chgData name="Secrétariat Euregio" userId="df096374-2057-427b-924c-956b18445160" providerId="ADAL" clId="{6362EF74-28BC-4F7D-BF44-A4AA4457D24F}" dt="2023-08-14T08:57:18.170" v="2551" actId="20577"/>
          <ac:spMkLst>
            <pc:docMk/>
            <pc:sldMk cId="2427383431" sldId="2147475336"/>
            <ac:spMk id="13" creationId="{D7D8ED1E-A910-2471-8D40-49A471B064F2}"/>
          </ac:spMkLst>
        </pc:spChg>
      </pc:sldChg>
      <pc:sldChg chg="del">
        <pc:chgData name="Secrétariat Euregio" userId="df096374-2057-427b-924c-956b18445160" providerId="ADAL" clId="{6362EF74-28BC-4F7D-BF44-A4AA4457D24F}" dt="2023-08-18T08:37:19.626" v="2566" actId="47"/>
        <pc:sldMkLst>
          <pc:docMk/>
          <pc:sldMk cId="3739799620" sldId="2147475336"/>
        </pc:sldMkLst>
      </pc:sldChg>
      <pc:sldChg chg="modSp mod modNotesTx">
        <pc:chgData name="Secrétariat Euregio" userId="df096374-2057-427b-924c-956b18445160" providerId="ADAL" clId="{6362EF74-28BC-4F7D-BF44-A4AA4457D24F}" dt="2023-08-28T14:26:03.295" v="2717" actId="14100"/>
        <pc:sldMkLst>
          <pc:docMk/>
          <pc:sldMk cId="1095066261" sldId="2147475337"/>
        </pc:sldMkLst>
        <pc:spChg chg="mod">
          <ac:chgData name="Secrétariat Euregio" userId="df096374-2057-427b-924c-956b18445160" providerId="ADAL" clId="{6362EF74-28BC-4F7D-BF44-A4AA4457D24F}" dt="2023-08-28T14:26:03.295" v="2717" actId="14100"/>
          <ac:spMkLst>
            <pc:docMk/>
            <pc:sldMk cId="1095066261" sldId="2147475337"/>
            <ac:spMk id="10" creationId="{9E9791A2-0C92-D4F9-3325-918D13C0B19F}"/>
          </ac:spMkLst>
        </pc:spChg>
      </pc:sldChg>
      <pc:sldChg chg="add del">
        <pc:chgData name="Secrétariat Euregio" userId="df096374-2057-427b-924c-956b18445160" providerId="ADAL" clId="{6362EF74-28BC-4F7D-BF44-A4AA4457D24F}" dt="2023-08-14T10:03:51.170" v="2554" actId="47"/>
        <pc:sldMkLst>
          <pc:docMk/>
          <pc:sldMk cId="1255353461" sldId="2147475337"/>
        </pc:sldMkLst>
      </pc:sldChg>
      <pc:sldChg chg="modNotesTx">
        <pc:chgData name="Secrétariat Euregio" userId="df096374-2057-427b-924c-956b18445160" providerId="ADAL" clId="{6362EF74-28BC-4F7D-BF44-A4AA4457D24F}" dt="2023-08-22T12:07:40.180" v="2658" actId="20577"/>
        <pc:sldMkLst>
          <pc:docMk/>
          <pc:sldMk cId="158928918" sldId="2147475339"/>
        </pc:sldMkLst>
      </pc:sldChg>
      <pc:sldChg chg="addSp delSp modSp add del mod delAnim modAnim">
        <pc:chgData name="Secrétariat Euregio" userId="df096374-2057-427b-924c-956b18445160" providerId="ADAL" clId="{6362EF74-28BC-4F7D-BF44-A4AA4457D24F}" dt="2023-09-04T08:56:31.969" v="3149" actId="47"/>
        <pc:sldMkLst>
          <pc:docMk/>
          <pc:sldMk cId="268022700" sldId="2147475340"/>
        </pc:sldMkLst>
        <pc:spChg chg="add del">
          <ac:chgData name="Secrétariat Euregio" userId="df096374-2057-427b-924c-956b18445160" providerId="ADAL" clId="{6362EF74-28BC-4F7D-BF44-A4AA4457D24F}" dt="2023-09-04T08:29:58.256" v="3107" actId="11529"/>
          <ac:spMkLst>
            <pc:docMk/>
            <pc:sldMk cId="268022700" sldId="2147475340"/>
            <ac:spMk id="21" creationId="{AF2FF1D6-8B8B-C4D8-4C51-71A1CF389A61}"/>
          </ac:spMkLst>
        </pc:spChg>
        <pc:spChg chg="mod">
          <ac:chgData name="Secrétariat Euregio" userId="df096374-2057-427b-924c-956b18445160" providerId="ADAL" clId="{6362EF74-28BC-4F7D-BF44-A4AA4457D24F}" dt="2023-09-04T08:14:22.282" v="2950" actId="20577"/>
          <ac:spMkLst>
            <pc:docMk/>
            <pc:sldMk cId="268022700" sldId="2147475340"/>
            <ac:spMk id="25" creationId="{6663C881-2789-0ED6-4738-43440B8C57DE}"/>
          </ac:spMkLst>
        </pc:spChg>
        <pc:picChg chg="add mod">
          <ac:chgData name="Secrétariat Euregio" userId="df096374-2057-427b-924c-956b18445160" providerId="ADAL" clId="{6362EF74-28BC-4F7D-BF44-A4AA4457D24F}" dt="2023-09-04T08:24:37.088" v="3066" actId="1076"/>
          <ac:picMkLst>
            <pc:docMk/>
            <pc:sldMk cId="268022700" sldId="2147475340"/>
            <ac:picMk id="4" creationId="{EE4BB939-0BF4-1B4D-B9E8-853FC76FF987}"/>
          </ac:picMkLst>
        </pc:picChg>
        <pc:picChg chg="add del mod">
          <ac:chgData name="Secrétariat Euregio" userId="df096374-2057-427b-924c-956b18445160" providerId="ADAL" clId="{6362EF74-28BC-4F7D-BF44-A4AA4457D24F}" dt="2023-09-04T08:26:39.280" v="3082" actId="478"/>
          <ac:picMkLst>
            <pc:docMk/>
            <pc:sldMk cId="268022700" sldId="2147475340"/>
            <ac:picMk id="7" creationId="{8843F212-92BF-DC4E-0129-CB0CDDB9A338}"/>
          </ac:picMkLst>
        </pc:picChg>
        <pc:picChg chg="add del mod">
          <ac:chgData name="Secrétariat Euregio" userId="df096374-2057-427b-924c-956b18445160" providerId="ADAL" clId="{6362EF74-28BC-4F7D-BF44-A4AA4457D24F}" dt="2023-09-04T08:26:19.494" v="3080" actId="478"/>
          <ac:picMkLst>
            <pc:docMk/>
            <pc:sldMk cId="268022700" sldId="2147475340"/>
            <ac:picMk id="9" creationId="{10082539-5584-14A5-A079-D7641B2C9F61}"/>
          </ac:picMkLst>
        </pc:picChg>
        <pc:picChg chg="add mod">
          <ac:chgData name="Secrétariat Euregio" userId="df096374-2057-427b-924c-956b18445160" providerId="ADAL" clId="{6362EF74-28BC-4F7D-BF44-A4AA4457D24F}" dt="2023-09-04T08:50:36.221" v="3127" actId="1076"/>
          <ac:picMkLst>
            <pc:docMk/>
            <pc:sldMk cId="268022700" sldId="2147475340"/>
            <ac:picMk id="12" creationId="{DB8CD425-F714-D6EE-B378-3C6E645D936F}"/>
          </ac:picMkLst>
        </pc:picChg>
        <pc:picChg chg="del">
          <ac:chgData name="Secrétariat Euregio" userId="df096374-2057-427b-924c-956b18445160" providerId="ADAL" clId="{6362EF74-28BC-4F7D-BF44-A4AA4457D24F}" dt="2023-09-04T08:14:24.511" v="2951" actId="478"/>
          <ac:picMkLst>
            <pc:docMk/>
            <pc:sldMk cId="268022700" sldId="2147475340"/>
            <ac:picMk id="14" creationId="{6335FBA9-ADA7-6E48-238B-83A93504340C}"/>
          </ac:picMkLst>
        </pc:picChg>
        <pc:picChg chg="add del mod">
          <ac:chgData name="Secrétariat Euregio" userId="df096374-2057-427b-924c-956b18445160" providerId="ADAL" clId="{6362EF74-28BC-4F7D-BF44-A4AA4457D24F}" dt="2023-09-04T08:50:34.594" v="3126" actId="478"/>
          <ac:picMkLst>
            <pc:docMk/>
            <pc:sldMk cId="268022700" sldId="2147475340"/>
            <ac:picMk id="15" creationId="{2FB18D88-0E3C-8E30-1630-C3904AB86AA9}"/>
          </ac:picMkLst>
        </pc:picChg>
        <pc:picChg chg="add del mod">
          <ac:chgData name="Secrétariat Euregio" userId="df096374-2057-427b-924c-956b18445160" providerId="ADAL" clId="{6362EF74-28BC-4F7D-BF44-A4AA4457D24F}" dt="2023-09-04T08:50:33.846" v="3125" actId="478"/>
          <ac:picMkLst>
            <pc:docMk/>
            <pc:sldMk cId="268022700" sldId="2147475340"/>
            <ac:picMk id="17" creationId="{E5B08FE3-17FB-009C-80DC-6E74664A2F21}"/>
          </ac:picMkLst>
        </pc:picChg>
        <pc:picChg chg="add del mod">
          <ac:chgData name="Secrétariat Euregio" userId="df096374-2057-427b-924c-956b18445160" providerId="ADAL" clId="{6362EF74-28BC-4F7D-BF44-A4AA4457D24F}" dt="2023-09-04T08:50:32.697" v="3123" actId="478"/>
          <ac:picMkLst>
            <pc:docMk/>
            <pc:sldMk cId="268022700" sldId="2147475340"/>
            <ac:picMk id="19" creationId="{D0978C11-C11F-EEB8-A80C-E87972DBFD1B}"/>
          </ac:picMkLst>
        </pc:picChg>
        <pc:picChg chg="del">
          <ac:chgData name="Secrétariat Euregio" userId="df096374-2057-427b-924c-956b18445160" providerId="ADAL" clId="{6362EF74-28BC-4F7D-BF44-A4AA4457D24F}" dt="2023-09-04T08:14:24.943" v="2952" actId="478"/>
          <ac:picMkLst>
            <pc:docMk/>
            <pc:sldMk cId="268022700" sldId="2147475340"/>
            <ac:picMk id="20" creationId="{A2CC9721-8402-66C5-48F8-EF4BF6198964}"/>
          </ac:picMkLst>
        </pc:picChg>
        <pc:picChg chg="del">
          <ac:chgData name="Secrétariat Euregio" userId="df096374-2057-427b-924c-956b18445160" providerId="ADAL" clId="{6362EF74-28BC-4F7D-BF44-A4AA4457D24F}" dt="2023-09-04T08:14:25.389" v="2953" actId="478"/>
          <ac:picMkLst>
            <pc:docMk/>
            <pc:sldMk cId="268022700" sldId="2147475340"/>
            <ac:picMk id="22" creationId="{D06C8D62-5466-BAEC-9AEC-2FF4F9568BF0}"/>
          </ac:picMkLst>
        </pc:picChg>
        <pc:picChg chg="del">
          <ac:chgData name="Secrétariat Euregio" userId="df096374-2057-427b-924c-956b18445160" providerId="ADAL" clId="{6362EF74-28BC-4F7D-BF44-A4AA4457D24F}" dt="2023-09-04T08:14:25.828" v="2954" actId="478"/>
          <ac:picMkLst>
            <pc:docMk/>
            <pc:sldMk cId="268022700" sldId="2147475340"/>
            <ac:picMk id="24" creationId="{45407895-B8C9-9C87-64DE-C8E8BFEF2C02}"/>
          </ac:picMkLst>
        </pc:picChg>
      </pc:sldChg>
      <pc:sldChg chg="addSp delSp modSp add mod modAnim">
        <pc:chgData name="Secrétariat Euregio" userId="df096374-2057-427b-924c-956b18445160" providerId="ADAL" clId="{6362EF74-28BC-4F7D-BF44-A4AA4457D24F}" dt="2023-09-04T08:53:33.852" v="3148" actId="14861"/>
        <pc:sldMkLst>
          <pc:docMk/>
          <pc:sldMk cId="2332416081" sldId="2147475341"/>
        </pc:sldMkLst>
        <pc:spChg chg="mod">
          <ac:chgData name="Secrétariat Euregio" userId="df096374-2057-427b-924c-956b18445160" providerId="ADAL" clId="{6362EF74-28BC-4F7D-BF44-A4AA4457D24F}" dt="2023-09-04T08:50:28.523" v="3122" actId="20577"/>
          <ac:spMkLst>
            <pc:docMk/>
            <pc:sldMk cId="2332416081" sldId="2147475341"/>
            <ac:spMk id="25" creationId="{6663C881-2789-0ED6-4738-43440B8C57DE}"/>
          </ac:spMkLst>
        </pc:spChg>
        <pc:picChg chg="add del mod">
          <ac:chgData name="Secrétariat Euregio" userId="df096374-2057-427b-924c-956b18445160" providerId="ADAL" clId="{6362EF74-28BC-4F7D-BF44-A4AA4457D24F}" dt="2023-09-04T08:50:44.970" v="3129"/>
          <ac:picMkLst>
            <pc:docMk/>
            <pc:sldMk cId="2332416081" sldId="2147475341"/>
            <ac:picMk id="2" creationId="{C9719A97-69CA-06FA-65CB-E90F9C157411}"/>
          </ac:picMkLst>
        </pc:picChg>
        <pc:picChg chg="mod">
          <ac:chgData name="Secrétariat Euregio" userId="df096374-2057-427b-924c-956b18445160" providerId="ADAL" clId="{6362EF74-28BC-4F7D-BF44-A4AA4457D24F}" dt="2023-09-04T08:53:17.821" v="3145" actId="1076"/>
          <ac:picMkLst>
            <pc:docMk/>
            <pc:sldMk cId="2332416081" sldId="2147475341"/>
            <ac:picMk id="14" creationId="{6335FBA9-ADA7-6E48-238B-83A93504340C}"/>
          </ac:picMkLst>
        </pc:picChg>
        <pc:picChg chg="mod">
          <ac:chgData name="Secrétariat Euregio" userId="df096374-2057-427b-924c-956b18445160" providerId="ADAL" clId="{6362EF74-28BC-4F7D-BF44-A4AA4457D24F}" dt="2023-09-04T08:53:29.449" v="3147" actId="14861"/>
          <ac:picMkLst>
            <pc:docMk/>
            <pc:sldMk cId="2332416081" sldId="2147475341"/>
            <ac:picMk id="20" creationId="{A2CC9721-8402-66C5-48F8-EF4BF6198964}"/>
          </ac:picMkLst>
        </pc:picChg>
        <pc:picChg chg="mod">
          <ac:chgData name="Secrétariat Euregio" userId="df096374-2057-427b-924c-956b18445160" providerId="ADAL" clId="{6362EF74-28BC-4F7D-BF44-A4AA4457D24F}" dt="2023-09-04T08:53:33.852" v="3148" actId="14861"/>
          <ac:picMkLst>
            <pc:docMk/>
            <pc:sldMk cId="2332416081" sldId="2147475341"/>
            <ac:picMk id="24" creationId="{45407895-B8C9-9C87-64DE-C8E8BFEF2C02}"/>
          </ac:picMkLst>
        </pc:picChg>
      </pc:sldChg>
      <pc:sldChg chg="modSp add del mod">
        <pc:chgData name="Secrétariat Euregio" userId="df096374-2057-427b-924c-956b18445160" providerId="ADAL" clId="{6362EF74-28BC-4F7D-BF44-A4AA4457D24F}" dt="2023-09-04T08:18:57.411" v="3004" actId="47"/>
        <pc:sldMkLst>
          <pc:docMk/>
          <pc:sldMk cId="2874847979" sldId="2147475341"/>
        </pc:sldMkLst>
        <pc:graphicFrameChg chg="modGraphic">
          <ac:chgData name="Secrétariat Euregio" userId="df096374-2057-427b-924c-956b18445160" providerId="ADAL" clId="{6362EF74-28BC-4F7D-BF44-A4AA4457D24F}" dt="2023-09-04T08:18:38.032" v="3000" actId="14100"/>
          <ac:graphicFrameMkLst>
            <pc:docMk/>
            <pc:sldMk cId="2874847979" sldId="2147475341"/>
            <ac:graphicFrameMk id="8" creationId="{229F1322-BA67-002A-FED9-3868DC485C94}"/>
          </ac:graphicFrameMkLst>
        </pc:graphicFrameChg>
      </pc:sldChg>
      <pc:sldMasterChg chg="delSldLayout">
        <pc:chgData name="Secrétariat Euregio" userId="df096374-2057-427b-924c-956b18445160" providerId="ADAL" clId="{6362EF74-28BC-4F7D-BF44-A4AA4457D24F}" dt="2023-07-11T07:10:39.072" v="67" actId="47"/>
        <pc:sldMasterMkLst>
          <pc:docMk/>
          <pc:sldMasterMk cId="1064245791" sldId="2147483660"/>
        </pc:sldMasterMkLst>
        <pc:sldLayoutChg chg="del">
          <pc:chgData name="Secrétariat Euregio" userId="df096374-2057-427b-924c-956b18445160" providerId="ADAL" clId="{6362EF74-28BC-4F7D-BF44-A4AA4457D24F}" dt="2023-07-11T07:10:39.072" v="67" actId="47"/>
          <pc:sldLayoutMkLst>
            <pc:docMk/>
            <pc:sldMasterMk cId="1064245791" sldId="2147483660"/>
            <pc:sldLayoutMk cId="1524299537" sldId="2147483714"/>
          </pc:sldLayoutMkLst>
        </pc:sldLayoutChg>
      </pc:sldMasterChg>
      <pc:sldMasterChg chg="del delSldLayout">
        <pc:chgData name="Secrétariat Euregio" userId="df096374-2057-427b-924c-956b18445160" providerId="ADAL" clId="{6362EF74-28BC-4F7D-BF44-A4AA4457D24F}" dt="2023-07-11T07:27:11.655" v="649" actId="47"/>
        <pc:sldMasterMkLst>
          <pc:docMk/>
          <pc:sldMasterMk cId="1505611232" sldId="2147483715"/>
        </pc:sldMasterMkLst>
        <pc:sldLayoutChg chg="del">
          <pc:chgData name="Secrétariat Euregio" userId="df096374-2057-427b-924c-956b18445160" providerId="ADAL" clId="{6362EF74-28BC-4F7D-BF44-A4AA4457D24F}" dt="2023-07-11T07:27:11.655" v="649" actId="47"/>
          <pc:sldLayoutMkLst>
            <pc:docMk/>
            <pc:sldMasterMk cId="1505611232" sldId="2147483715"/>
            <pc:sldLayoutMk cId="2533096329" sldId="2147483716"/>
          </pc:sldLayoutMkLst>
        </pc:sldLayoutChg>
      </pc:sldMasterChg>
    </pc:docChg>
  </pc:docChgLst>
  <pc:docChgLst>
    <pc:chgData name="axel noel" userId="27e8de0e-9cff-4069-99ba-75fd57c23a32" providerId="ADAL" clId="{C46B1115-6335-449E-8DF8-9C1981017B30}"/>
    <pc:docChg chg="undo custSel modSld">
      <pc:chgData name="axel noel" userId="27e8de0e-9cff-4069-99ba-75fd57c23a32" providerId="ADAL" clId="{C46B1115-6335-449E-8DF8-9C1981017B30}" dt="2022-10-14T09:46:29.965" v="30" actId="20577"/>
      <pc:docMkLst>
        <pc:docMk/>
      </pc:docMkLst>
      <pc:sldChg chg="modSp mod">
        <pc:chgData name="axel noel" userId="27e8de0e-9cff-4069-99ba-75fd57c23a32" providerId="ADAL" clId="{C46B1115-6335-449E-8DF8-9C1981017B30}" dt="2022-10-14T09:41:33.879" v="22" actId="113"/>
        <pc:sldMkLst>
          <pc:docMk/>
          <pc:sldMk cId="710226863" sldId="305"/>
        </pc:sldMkLst>
        <pc:graphicFrameChg chg="modGraphic">
          <ac:chgData name="axel noel" userId="27e8de0e-9cff-4069-99ba-75fd57c23a32" providerId="ADAL" clId="{C46B1115-6335-449E-8DF8-9C1981017B30}" dt="2022-10-14T09:41:33.879" v="22" actId="113"/>
          <ac:graphicFrameMkLst>
            <pc:docMk/>
            <pc:sldMk cId="710226863" sldId="305"/>
            <ac:graphicFrameMk id="5" creationId="{24CE253F-2BD6-6259-4EBC-23B16757A224}"/>
          </ac:graphicFrameMkLst>
        </pc:graphicFrameChg>
      </pc:sldChg>
      <pc:sldChg chg="modSp mod">
        <pc:chgData name="axel noel" userId="27e8de0e-9cff-4069-99ba-75fd57c23a32" providerId="ADAL" clId="{C46B1115-6335-449E-8DF8-9C1981017B30}" dt="2022-10-14T09:34:26.059" v="12" actId="20577"/>
        <pc:sldMkLst>
          <pc:docMk/>
          <pc:sldMk cId="2683860491" sldId="353"/>
        </pc:sldMkLst>
        <pc:spChg chg="mod">
          <ac:chgData name="axel noel" userId="27e8de0e-9cff-4069-99ba-75fd57c23a32" providerId="ADAL" clId="{C46B1115-6335-449E-8DF8-9C1981017B30}" dt="2022-10-14T09:34:26.059" v="12" actId="20577"/>
          <ac:spMkLst>
            <pc:docMk/>
            <pc:sldMk cId="2683860491" sldId="353"/>
            <ac:spMk id="3" creationId="{B51819E7-6BE6-8543-2644-807CBFB06D1C}"/>
          </ac:spMkLst>
        </pc:spChg>
      </pc:sldChg>
      <pc:sldChg chg="modSp mod">
        <pc:chgData name="axel noel" userId="27e8de0e-9cff-4069-99ba-75fd57c23a32" providerId="ADAL" clId="{C46B1115-6335-449E-8DF8-9C1981017B30}" dt="2022-10-14T09:38:14.374" v="16" actId="113"/>
        <pc:sldMkLst>
          <pc:docMk/>
          <pc:sldMk cId="1851092356" sldId="354"/>
        </pc:sldMkLst>
        <pc:spChg chg="mod">
          <ac:chgData name="axel noel" userId="27e8de0e-9cff-4069-99ba-75fd57c23a32" providerId="ADAL" clId="{C46B1115-6335-449E-8DF8-9C1981017B30}" dt="2022-10-14T09:38:14.374" v="16" actId="113"/>
          <ac:spMkLst>
            <pc:docMk/>
            <pc:sldMk cId="1851092356" sldId="354"/>
            <ac:spMk id="3" creationId="{B51819E7-6BE6-8543-2644-807CBFB06D1C}"/>
          </ac:spMkLst>
        </pc:spChg>
      </pc:sldChg>
      <pc:sldChg chg="modSp mod">
        <pc:chgData name="axel noel" userId="27e8de0e-9cff-4069-99ba-75fd57c23a32" providerId="ADAL" clId="{C46B1115-6335-449E-8DF8-9C1981017B30}" dt="2022-10-14T09:46:29.965" v="30" actId="20577"/>
        <pc:sldMkLst>
          <pc:docMk/>
          <pc:sldMk cId="3018445660" sldId="364"/>
        </pc:sldMkLst>
        <pc:spChg chg="mod">
          <ac:chgData name="axel noel" userId="27e8de0e-9cff-4069-99ba-75fd57c23a32" providerId="ADAL" clId="{C46B1115-6335-449E-8DF8-9C1981017B30}" dt="2022-10-14T09:45:35.552" v="25" actId="113"/>
          <ac:spMkLst>
            <pc:docMk/>
            <pc:sldMk cId="3018445660" sldId="364"/>
            <ac:spMk id="3" creationId="{DF90FC3F-0325-6E79-4570-5E6B27C45FD2}"/>
          </ac:spMkLst>
        </pc:spChg>
        <pc:spChg chg="mod">
          <ac:chgData name="axel noel" userId="27e8de0e-9cff-4069-99ba-75fd57c23a32" providerId="ADAL" clId="{C46B1115-6335-449E-8DF8-9C1981017B30}" dt="2022-10-14T09:46:29.965" v="30" actId="20577"/>
          <ac:spMkLst>
            <pc:docMk/>
            <pc:sldMk cId="3018445660" sldId="364"/>
            <ac:spMk id="8" creationId="{8672D2A0-D4FB-B35A-12C8-94DA411CB3C0}"/>
          </ac:spMkLst>
        </pc:spChg>
      </pc:sldChg>
      <pc:sldChg chg="modSp mod">
        <pc:chgData name="axel noel" userId="27e8de0e-9cff-4069-99ba-75fd57c23a32" providerId="ADAL" clId="{C46B1115-6335-449E-8DF8-9C1981017B30}" dt="2022-10-14T09:46:00.949" v="27" actId="113"/>
        <pc:sldMkLst>
          <pc:docMk/>
          <pc:sldMk cId="336153622" sldId="365"/>
        </pc:sldMkLst>
        <pc:spChg chg="mod">
          <ac:chgData name="axel noel" userId="27e8de0e-9cff-4069-99ba-75fd57c23a32" providerId="ADAL" clId="{C46B1115-6335-449E-8DF8-9C1981017B30}" dt="2022-10-14T09:46:00.949" v="27" actId="113"/>
          <ac:spMkLst>
            <pc:docMk/>
            <pc:sldMk cId="336153622" sldId="365"/>
            <ac:spMk id="3" creationId="{DF90FC3F-0325-6E79-4570-5E6B27C45FD2}"/>
          </ac:spMkLst>
        </pc:spChg>
      </pc:sldChg>
    </pc:docChg>
  </pc:docChgLst>
  <pc:docChgLst>
    <pc:chgData name="Cristina Jors" userId="755e975d-7dba-45ca-a42a-860a59483b84" providerId="ADAL" clId="{6B4F8093-CB4C-4CB2-A813-8DA5BF946601}"/>
    <pc:docChg chg="undo custSel addSld delSld modSld sldOrd">
      <pc:chgData name="Cristina Jors" userId="755e975d-7dba-45ca-a42a-860a59483b84" providerId="ADAL" clId="{6B4F8093-CB4C-4CB2-A813-8DA5BF946601}" dt="2022-10-14T11:55:01.486" v="16900" actId="20577"/>
      <pc:docMkLst>
        <pc:docMk/>
      </pc:docMkLst>
      <pc:sldChg chg="ord">
        <pc:chgData name="Cristina Jors" userId="755e975d-7dba-45ca-a42a-860a59483b84" providerId="ADAL" clId="{6B4F8093-CB4C-4CB2-A813-8DA5BF946601}" dt="2022-10-07T13:57:22.523" v="163"/>
        <pc:sldMkLst>
          <pc:docMk/>
          <pc:sldMk cId="588539522" sldId="257"/>
        </pc:sldMkLst>
      </pc:sldChg>
      <pc:sldChg chg="modNotesTx">
        <pc:chgData name="Cristina Jors" userId="755e975d-7dba-45ca-a42a-860a59483b84" providerId="ADAL" clId="{6B4F8093-CB4C-4CB2-A813-8DA5BF946601}" dt="2022-10-14T11:54:11.874" v="16889" actId="20577"/>
        <pc:sldMkLst>
          <pc:docMk/>
          <pc:sldMk cId="1908835059" sldId="271"/>
        </pc:sldMkLst>
      </pc:sldChg>
      <pc:sldChg chg="modNotesTx">
        <pc:chgData name="Cristina Jors" userId="755e975d-7dba-45ca-a42a-860a59483b84" providerId="ADAL" clId="{6B4F8093-CB4C-4CB2-A813-8DA5BF946601}" dt="2022-10-14T11:54:23.149" v="16892" actId="20577"/>
        <pc:sldMkLst>
          <pc:docMk/>
          <pc:sldMk cId="3638364061" sldId="274"/>
        </pc:sldMkLst>
      </pc:sldChg>
      <pc:sldChg chg="modNotesTx">
        <pc:chgData name="Cristina Jors" userId="755e975d-7dba-45ca-a42a-860a59483b84" providerId="ADAL" clId="{6B4F8093-CB4C-4CB2-A813-8DA5BF946601}" dt="2022-10-07T15:33:40.189" v="5181" actId="313"/>
        <pc:sldMkLst>
          <pc:docMk/>
          <pc:sldMk cId="1781573625" sldId="278"/>
        </pc:sldMkLst>
      </pc:sldChg>
      <pc:sldChg chg="modNotesTx">
        <pc:chgData name="Cristina Jors" userId="755e975d-7dba-45ca-a42a-860a59483b84" providerId="ADAL" clId="{6B4F8093-CB4C-4CB2-A813-8DA5BF946601}" dt="2022-10-07T15:47:09.762" v="6947" actId="20577"/>
        <pc:sldMkLst>
          <pc:docMk/>
          <pc:sldMk cId="2867061817" sldId="280"/>
        </pc:sldMkLst>
      </pc:sldChg>
      <pc:sldChg chg="modSp mod">
        <pc:chgData name="Cristina Jors" userId="755e975d-7dba-45ca-a42a-860a59483b84" providerId="ADAL" clId="{6B4F8093-CB4C-4CB2-A813-8DA5BF946601}" dt="2022-10-07T15:57:57.529" v="8578" actId="1076"/>
        <pc:sldMkLst>
          <pc:docMk/>
          <pc:sldMk cId="1492400063" sldId="281"/>
        </pc:sldMkLst>
        <pc:spChg chg="mod">
          <ac:chgData name="Cristina Jors" userId="755e975d-7dba-45ca-a42a-860a59483b84" providerId="ADAL" clId="{6B4F8093-CB4C-4CB2-A813-8DA5BF946601}" dt="2022-10-07T15:57:57.529" v="8578" actId="1076"/>
          <ac:spMkLst>
            <pc:docMk/>
            <pc:sldMk cId="1492400063" sldId="281"/>
            <ac:spMk id="12" creationId="{0FA4684A-2A85-7116-9650-221FF30311F6}"/>
          </ac:spMkLst>
        </pc:spChg>
      </pc:sldChg>
      <pc:sldChg chg="modSp mod">
        <pc:chgData name="Cristina Jors" userId="755e975d-7dba-45ca-a42a-860a59483b84" providerId="ADAL" clId="{6B4F8093-CB4C-4CB2-A813-8DA5BF946601}" dt="2022-10-06T10:50:01.158" v="0" actId="1076"/>
        <pc:sldMkLst>
          <pc:docMk/>
          <pc:sldMk cId="1709121228" sldId="287"/>
        </pc:sldMkLst>
        <pc:picChg chg="mod">
          <ac:chgData name="Cristina Jors" userId="755e975d-7dba-45ca-a42a-860a59483b84" providerId="ADAL" clId="{6B4F8093-CB4C-4CB2-A813-8DA5BF946601}" dt="2022-10-06T10:50:01.158" v="0" actId="1076"/>
          <ac:picMkLst>
            <pc:docMk/>
            <pc:sldMk cId="1709121228" sldId="287"/>
            <ac:picMk id="6" creationId="{2854F929-1123-2467-57C0-BD0242CBC032}"/>
          </ac:picMkLst>
        </pc:picChg>
      </pc:sldChg>
      <pc:sldChg chg="modNotesTx">
        <pc:chgData name="Cristina Jors" userId="755e975d-7dba-45ca-a42a-860a59483b84" providerId="ADAL" clId="{6B4F8093-CB4C-4CB2-A813-8DA5BF946601}" dt="2022-10-13T13:14:41.453" v="9471" actId="20577"/>
        <pc:sldMkLst>
          <pc:docMk/>
          <pc:sldMk cId="3028150319" sldId="288"/>
        </pc:sldMkLst>
      </pc:sldChg>
      <pc:sldChg chg="modNotesTx">
        <pc:chgData name="Cristina Jors" userId="755e975d-7dba-45ca-a42a-860a59483b84" providerId="ADAL" clId="{6B4F8093-CB4C-4CB2-A813-8DA5BF946601}" dt="2022-10-14T11:54:06.567" v="16888" actId="20577"/>
        <pc:sldMkLst>
          <pc:docMk/>
          <pc:sldMk cId="1836079422" sldId="289"/>
        </pc:sldMkLst>
      </pc:sldChg>
      <pc:sldChg chg="modNotesTx">
        <pc:chgData name="Cristina Jors" userId="755e975d-7dba-45ca-a42a-860a59483b84" providerId="ADAL" clId="{6B4F8093-CB4C-4CB2-A813-8DA5BF946601}" dt="2022-10-07T15:58:10.561" v="8580" actId="113"/>
        <pc:sldMkLst>
          <pc:docMk/>
          <pc:sldMk cId="2739067664" sldId="291"/>
        </pc:sldMkLst>
      </pc:sldChg>
      <pc:sldChg chg="modNotesTx">
        <pc:chgData name="Cristina Jors" userId="755e975d-7dba-45ca-a42a-860a59483b84" providerId="ADAL" clId="{6B4F8093-CB4C-4CB2-A813-8DA5BF946601}" dt="2022-10-12T10:33:30.933" v="9114" actId="20577"/>
        <pc:sldMkLst>
          <pc:docMk/>
          <pc:sldMk cId="3765240697" sldId="292"/>
        </pc:sldMkLst>
      </pc:sldChg>
      <pc:sldChg chg="modNotesTx">
        <pc:chgData name="Cristina Jors" userId="755e975d-7dba-45ca-a42a-860a59483b84" providerId="ADAL" clId="{6B4F8093-CB4C-4CB2-A813-8DA5BF946601}" dt="2022-10-07T14:39:37.076" v="1183"/>
        <pc:sldMkLst>
          <pc:docMk/>
          <pc:sldMk cId="346943763" sldId="293"/>
        </pc:sldMkLst>
      </pc:sldChg>
      <pc:sldChg chg="modNotesTx">
        <pc:chgData name="Cristina Jors" userId="755e975d-7dba-45ca-a42a-860a59483b84" providerId="ADAL" clId="{6B4F8093-CB4C-4CB2-A813-8DA5BF946601}" dt="2022-10-07T14:39:17.711" v="1182" actId="20577"/>
        <pc:sldMkLst>
          <pc:docMk/>
          <pc:sldMk cId="1774953620" sldId="298"/>
        </pc:sldMkLst>
      </pc:sldChg>
      <pc:sldChg chg="modNotesTx">
        <pc:chgData name="Cristina Jors" userId="755e975d-7dba-45ca-a42a-860a59483b84" providerId="ADAL" clId="{6B4F8093-CB4C-4CB2-A813-8DA5BF946601}" dt="2022-10-07T14:42:00.042" v="1207" actId="20577"/>
        <pc:sldMkLst>
          <pc:docMk/>
          <pc:sldMk cId="1940686244" sldId="308"/>
        </pc:sldMkLst>
      </pc:sldChg>
      <pc:sldChg chg="modNotesTx">
        <pc:chgData name="Cristina Jors" userId="755e975d-7dba-45ca-a42a-860a59483b84" providerId="ADAL" clId="{6B4F8093-CB4C-4CB2-A813-8DA5BF946601}" dt="2022-10-14T11:54:52.147" v="16899" actId="20577"/>
        <pc:sldMkLst>
          <pc:docMk/>
          <pc:sldMk cId="4146778937" sldId="309"/>
        </pc:sldMkLst>
      </pc:sldChg>
      <pc:sldChg chg="modNotesTx">
        <pc:chgData name="Cristina Jors" userId="755e975d-7dba-45ca-a42a-860a59483b84" providerId="ADAL" clId="{6B4F8093-CB4C-4CB2-A813-8DA5BF946601}" dt="2022-10-14T11:55:01.486" v="16900" actId="20577"/>
        <pc:sldMkLst>
          <pc:docMk/>
          <pc:sldMk cId="4290483167" sldId="317"/>
        </pc:sldMkLst>
      </pc:sldChg>
      <pc:sldChg chg="modNotesTx">
        <pc:chgData name="Cristina Jors" userId="755e975d-7dba-45ca-a42a-860a59483b84" providerId="ADAL" clId="{6B4F8093-CB4C-4CB2-A813-8DA5BF946601}" dt="2022-10-07T14:39:56.683" v="1184"/>
        <pc:sldMkLst>
          <pc:docMk/>
          <pc:sldMk cId="2848156063" sldId="319"/>
        </pc:sldMkLst>
      </pc:sldChg>
      <pc:sldChg chg="modNotesTx">
        <pc:chgData name="Cristina Jors" userId="755e975d-7dba-45ca-a42a-860a59483b84" providerId="ADAL" clId="{6B4F8093-CB4C-4CB2-A813-8DA5BF946601}" dt="2022-10-07T14:34:54.830" v="962"/>
        <pc:sldMkLst>
          <pc:docMk/>
          <pc:sldMk cId="755923352" sldId="321"/>
        </pc:sldMkLst>
      </pc:sldChg>
      <pc:sldChg chg="modNotesTx">
        <pc:chgData name="Cristina Jors" userId="755e975d-7dba-45ca-a42a-860a59483b84" providerId="ADAL" clId="{6B4F8093-CB4C-4CB2-A813-8DA5BF946601}" dt="2022-10-07T14:35:14.444" v="965" actId="20577"/>
        <pc:sldMkLst>
          <pc:docMk/>
          <pc:sldMk cId="1726236639" sldId="322"/>
        </pc:sldMkLst>
      </pc:sldChg>
      <pc:sldChg chg="modNotesTx">
        <pc:chgData name="Cristina Jors" userId="755e975d-7dba-45ca-a42a-860a59483b84" providerId="ADAL" clId="{6B4F8093-CB4C-4CB2-A813-8DA5BF946601}" dt="2022-10-07T14:40:26.511" v="1192" actId="20577"/>
        <pc:sldMkLst>
          <pc:docMk/>
          <pc:sldMk cId="502812" sldId="324"/>
        </pc:sldMkLst>
      </pc:sldChg>
      <pc:sldChg chg="modNotesTx">
        <pc:chgData name="Cristina Jors" userId="755e975d-7dba-45ca-a42a-860a59483b84" providerId="ADAL" clId="{6B4F8093-CB4C-4CB2-A813-8DA5BF946601}" dt="2022-10-07T14:40:47.738" v="1193"/>
        <pc:sldMkLst>
          <pc:docMk/>
          <pc:sldMk cId="3805463142" sldId="325"/>
        </pc:sldMkLst>
      </pc:sldChg>
      <pc:sldChg chg="modSp mod modNotesTx">
        <pc:chgData name="Cristina Jors" userId="755e975d-7dba-45ca-a42a-860a59483b84" providerId="ADAL" clId="{6B4F8093-CB4C-4CB2-A813-8DA5BF946601}" dt="2022-10-07T15:02:03.032" v="2771" actId="20577"/>
        <pc:sldMkLst>
          <pc:docMk/>
          <pc:sldMk cId="3444369965" sldId="327"/>
        </pc:sldMkLst>
        <pc:spChg chg="mod">
          <ac:chgData name="Cristina Jors" userId="755e975d-7dba-45ca-a42a-860a59483b84" providerId="ADAL" clId="{6B4F8093-CB4C-4CB2-A813-8DA5BF946601}" dt="2022-10-07T14:51:13.844" v="1983" actId="20577"/>
          <ac:spMkLst>
            <pc:docMk/>
            <pc:sldMk cId="3444369965" sldId="327"/>
            <ac:spMk id="9" creationId="{C8A6B8B1-6105-9694-C023-5A0949496140}"/>
          </ac:spMkLst>
        </pc:spChg>
      </pc:sldChg>
      <pc:sldChg chg="modNotesTx">
        <pc:chgData name="Cristina Jors" userId="755e975d-7dba-45ca-a42a-860a59483b84" providerId="ADAL" clId="{6B4F8093-CB4C-4CB2-A813-8DA5BF946601}" dt="2022-10-07T15:06:47.232" v="3162" actId="20577"/>
        <pc:sldMkLst>
          <pc:docMk/>
          <pc:sldMk cId="386017785" sldId="335"/>
        </pc:sldMkLst>
      </pc:sldChg>
      <pc:sldChg chg="modNotesTx">
        <pc:chgData name="Cristina Jors" userId="755e975d-7dba-45ca-a42a-860a59483b84" providerId="ADAL" clId="{6B4F8093-CB4C-4CB2-A813-8DA5BF946601}" dt="2022-10-07T15:18:59.086" v="3900" actId="313"/>
        <pc:sldMkLst>
          <pc:docMk/>
          <pc:sldMk cId="637961839" sldId="336"/>
        </pc:sldMkLst>
      </pc:sldChg>
      <pc:sldChg chg="modSp mod modNotesTx">
        <pc:chgData name="Cristina Jors" userId="755e975d-7dba-45ca-a42a-860a59483b84" providerId="ADAL" clId="{6B4F8093-CB4C-4CB2-A813-8DA5BF946601}" dt="2022-10-07T15:23:19.877" v="4145" actId="20577"/>
        <pc:sldMkLst>
          <pc:docMk/>
          <pc:sldMk cId="1645351182" sldId="337"/>
        </pc:sldMkLst>
        <pc:spChg chg="mod">
          <ac:chgData name="Cristina Jors" userId="755e975d-7dba-45ca-a42a-860a59483b84" providerId="ADAL" clId="{6B4F8093-CB4C-4CB2-A813-8DA5BF946601}" dt="2022-10-07T15:19:44.471" v="3903" actId="6549"/>
          <ac:spMkLst>
            <pc:docMk/>
            <pc:sldMk cId="1645351182" sldId="337"/>
            <ac:spMk id="3" creationId="{DF90FC3F-0325-6E79-4570-5E6B27C45FD2}"/>
          </ac:spMkLst>
        </pc:spChg>
      </pc:sldChg>
      <pc:sldChg chg="modNotesTx">
        <pc:chgData name="Cristina Jors" userId="755e975d-7dba-45ca-a42a-860a59483b84" providerId="ADAL" clId="{6B4F8093-CB4C-4CB2-A813-8DA5BF946601}" dt="2022-10-07T15:28:19.682" v="4655" actId="113"/>
        <pc:sldMkLst>
          <pc:docMk/>
          <pc:sldMk cId="865021014" sldId="338"/>
        </pc:sldMkLst>
      </pc:sldChg>
      <pc:sldChg chg="del">
        <pc:chgData name="Cristina Jors" userId="755e975d-7dba-45ca-a42a-860a59483b84" providerId="ADAL" clId="{6B4F8093-CB4C-4CB2-A813-8DA5BF946601}" dt="2022-10-07T14:45:30.813" v="1466" actId="47"/>
        <pc:sldMkLst>
          <pc:docMk/>
          <pc:sldMk cId="3912346035" sldId="340"/>
        </pc:sldMkLst>
      </pc:sldChg>
      <pc:sldChg chg="new del modNotesTx">
        <pc:chgData name="Cristina Jors" userId="755e975d-7dba-45ca-a42a-860a59483b84" providerId="ADAL" clId="{6B4F8093-CB4C-4CB2-A813-8DA5BF946601}" dt="2022-10-07T15:53:52.056" v="8034" actId="680"/>
        <pc:sldMkLst>
          <pc:docMk/>
          <pc:sldMk cId="157322260" sldId="350"/>
        </pc:sldMkLst>
      </pc:sldChg>
      <pc:sldChg chg="modNotesTx">
        <pc:chgData name="Cristina Jors" userId="755e975d-7dba-45ca-a42a-860a59483b84" providerId="ADAL" clId="{6B4F8093-CB4C-4CB2-A813-8DA5BF946601}" dt="2022-10-14T11:54:15.977" v="16890" actId="20577"/>
        <pc:sldMkLst>
          <pc:docMk/>
          <pc:sldMk cId="4154676045" sldId="350"/>
        </pc:sldMkLst>
      </pc:sldChg>
      <pc:sldChg chg="modNotesTx">
        <pc:chgData name="Cristina Jors" userId="755e975d-7dba-45ca-a42a-860a59483b84" providerId="ADAL" clId="{6B4F8093-CB4C-4CB2-A813-8DA5BF946601}" dt="2022-10-14T11:54:19.946" v="16891" actId="20577"/>
        <pc:sldMkLst>
          <pc:docMk/>
          <pc:sldMk cId="3057092815" sldId="351"/>
        </pc:sldMkLst>
      </pc:sldChg>
      <pc:sldChg chg="modNotesTx">
        <pc:chgData name="Cristina Jors" userId="755e975d-7dba-45ca-a42a-860a59483b84" providerId="ADAL" clId="{6B4F8093-CB4C-4CB2-A813-8DA5BF946601}" dt="2022-10-14T11:54:28.991" v="16893" actId="20577"/>
        <pc:sldMkLst>
          <pc:docMk/>
          <pc:sldMk cId="1194577430" sldId="356"/>
        </pc:sldMkLst>
      </pc:sldChg>
      <pc:sldChg chg="modNotesTx">
        <pc:chgData name="Cristina Jors" userId="755e975d-7dba-45ca-a42a-860a59483b84" providerId="ADAL" clId="{6B4F8093-CB4C-4CB2-A813-8DA5BF946601}" dt="2022-10-14T11:54:31.830" v="16894" actId="20577"/>
        <pc:sldMkLst>
          <pc:docMk/>
          <pc:sldMk cId="1443090250" sldId="357"/>
        </pc:sldMkLst>
      </pc:sldChg>
      <pc:sldChg chg="modNotesTx">
        <pc:chgData name="Cristina Jors" userId="755e975d-7dba-45ca-a42a-860a59483b84" providerId="ADAL" clId="{6B4F8093-CB4C-4CB2-A813-8DA5BF946601}" dt="2022-10-14T11:54:36.313" v="16895" actId="20577"/>
        <pc:sldMkLst>
          <pc:docMk/>
          <pc:sldMk cId="1766137789" sldId="358"/>
        </pc:sldMkLst>
      </pc:sldChg>
      <pc:sldChg chg="modNotesTx">
        <pc:chgData name="Cristina Jors" userId="755e975d-7dba-45ca-a42a-860a59483b84" providerId="ADAL" clId="{6B4F8093-CB4C-4CB2-A813-8DA5BF946601}" dt="2022-10-14T11:54:40.180" v="16896" actId="20577"/>
        <pc:sldMkLst>
          <pc:docMk/>
          <pc:sldMk cId="1978060105" sldId="359"/>
        </pc:sldMkLst>
      </pc:sldChg>
      <pc:sldChg chg="modNotesTx">
        <pc:chgData name="Cristina Jors" userId="755e975d-7dba-45ca-a42a-860a59483b84" providerId="ADAL" clId="{6B4F8093-CB4C-4CB2-A813-8DA5BF946601}" dt="2022-10-14T11:54:43.830" v="16897" actId="20577"/>
        <pc:sldMkLst>
          <pc:docMk/>
          <pc:sldMk cId="3228571570" sldId="360"/>
        </pc:sldMkLst>
      </pc:sldChg>
      <pc:sldChg chg="modNotesTx">
        <pc:chgData name="Cristina Jors" userId="755e975d-7dba-45ca-a42a-860a59483b84" providerId="ADAL" clId="{6B4F8093-CB4C-4CB2-A813-8DA5BF946601}" dt="2022-10-14T11:54:47.564" v="16898" actId="20577"/>
        <pc:sldMkLst>
          <pc:docMk/>
          <pc:sldMk cId="4144514881" sldId="361"/>
        </pc:sldMkLst>
      </pc:sldChg>
    </pc:docChg>
  </pc:docChgLst>
  <pc:docChgLst>
    <pc:chgData name="Cristina Jors" userId="S::cristina.jors@liege-interregmeuserhin.eu::755e975d-7dba-45ca-a42a-860a59483b84" providerId="AD" clId="Web-{DDB37A2D-6573-E912-8763-98C9897358E6}"/>
    <pc:docChg chg="delSld modSld">
      <pc:chgData name="Cristina Jors" userId="S::cristina.jors@liege-interregmeuserhin.eu::755e975d-7dba-45ca-a42a-860a59483b84" providerId="AD" clId="Web-{DDB37A2D-6573-E912-8763-98C9897358E6}" dt="2023-08-28T09:13:49.962" v="34" actId="14100"/>
      <pc:docMkLst>
        <pc:docMk/>
      </pc:docMkLst>
      <pc:sldChg chg="del">
        <pc:chgData name="Cristina Jors" userId="S::cristina.jors@liege-interregmeuserhin.eu::755e975d-7dba-45ca-a42a-860a59483b84" providerId="AD" clId="Web-{DDB37A2D-6573-E912-8763-98C9897358E6}" dt="2023-08-28T09:06:11.978" v="0"/>
        <pc:sldMkLst>
          <pc:docMk/>
          <pc:sldMk cId="3061574952" sldId="383"/>
        </pc:sldMkLst>
      </pc:sldChg>
      <pc:sldChg chg="modSp">
        <pc:chgData name="Cristina Jors" userId="S::cristina.jors@liege-interregmeuserhin.eu::755e975d-7dba-45ca-a42a-860a59483b84" providerId="AD" clId="Web-{DDB37A2D-6573-E912-8763-98C9897358E6}" dt="2023-08-28T09:10:28.439" v="15" actId="20577"/>
        <pc:sldMkLst>
          <pc:docMk/>
          <pc:sldMk cId="2222821157" sldId="424"/>
        </pc:sldMkLst>
        <pc:spChg chg="mod">
          <ac:chgData name="Cristina Jors" userId="S::cristina.jors@liege-interregmeuserhin.eu::755e975d-7dba-45ca-a42a-860a59483b84" providerId="AD" clId="Web-{DDB37A2D-6573-E912-8763-98C9897358E6}" dt="2023-08-28T09:10:28.439" v="15" actId="20577"/>
          <ac:spMkLst>
            <pc:docMk/>
            <pc:sldMk cId="2222821157" sldId="424"/>
            <ac:spMk id="2" creationId="{A28618C4-D4B8-876E-EFE6-ADACF3C67F4E}"/>
          </ac:spMkLst>
        </pc:spChg>
      </pc:sldChg>
      <pc:sldChg chg="modSp">
        <pc:chgData name="Cristina Jors" userId="S::cristina.jors@liege-interregmeuserhin.eu::755e975d-7dba-45ca-a42a-860a59483b84" providerId="AD" clId="Web-{DDB37A2D-6573-E912-8763-98C9897358E6}" dt="2023-08-28T09:11:49.598" v="25" actId="20577"/>
        <pc:sldMkLst>
          <pc:docMk/>
          <pc:sldMk cId="3876819364" sldId="428"/>
        </pc:sldMkLst>
        <pc:spChg chg="mod">
          <ac:chgData name="Cristina Jors" userId="S::cristina.jors@liege-interregmeuserhin.eu::755e975d-7dba-45ca-a42a-860a59483b84" providerId="AD" clId="Web-{DDB37A2D-6573-E912-8763-98C9897358E6}" dt="2023-08-28T09:11:49.598" v="25" actId="20577"/>
          <ac:spMkLst>
            <pc:docMk/>
            <pc:sldMk cId="3876819364" sldId="428"/>
            <ac:spMk id="2" creationId="{A28618C4-D4B8-876E-EFE6-ADACF3C67F4E}"/>
          </ac:spMkLst>
        </pc:spChg>
      </pc:sldChg>
      <pc:sldChg chg="modSp">
        <pc:chgData name="Cristina Jors" userId="S::cristina.jors@liege-interregmeuserhin.eu::755e975d-7dba-45ca-a42a-860a59483b84" providerId="AD" clId="Web-{DDB37A2D-6573-E912-8763-98C9897358E6}" dt="2023-08-28T09:12:40.022" v="30" actId="20577"/>
        <pc:sldMkLst>
          <pc:docMk/>
          <pc:sldMk cId="3954103699" sldId="429"/>
        </pc:sldMkLst>
        <pc:spChg chg="mod">
          <ac:chgData name="Cristina Jors" userId="S::cristina.jors@liege-interregmeuserhin.eu::755e975d-7dba-45ca-a42a-860a59483b84" providerId="AD" clId="Web-{DDB37A2D-6573-E912-8763-98C9897358E6}" dt="2023-08-28T09:12:40.022" v="30" actId="20577"/>
          <ac:spMkLst>
            <pc:docMk/>
            <pc:sldMk cId="3954103699" sldId="429"/>
            <ac:spMk id="2" creationId="{A28618C4-D4B8-876E-EFE6-ADACF3C67F4E}"/>
          </ac:spMkLst>
        </pc:spChg>
      </pc:sldChg>
      <pc:sldChg chg="addSp modSp">
        <pc:chgData name="Cristina Jors" userId="S::cristina.jors@liege-interregmeuserhin.eu::755e975d-7dba-45ca-a42a-860a59483b84" providerId="AD" clId="Web-{DDB37A2D-6573-E912-8763-98C9897358E6}" dt="2023-08-28T09:13:49.962" v="34" actId="14100"/>
        <pc:sldMkLst>
          <pc:docMk/>
          <pc:sldMk cId="3675992223" sldId="434"/>
        </pc:sldMkLst>
        <pc:spChg chg="add mod">
          <ac:chgData name="Cristina Jors" userId="S::cristina.jors@liege-interregmeuserhin.eu::755e975d-7dba-45ca-a42a-860a59483b84" providerId="AD" clId="Web-{DDB37A2D-6573-E912-8763-98C9897358E6}" dt="2023-08-28T09:13:40.884" v="32" actId="14100"/>
          <ac:spMkLst>
            <pc:docMk/>
            <pc:sldMk cId="3675992223" sldId="434"/>
            <ac:spMk id="3" creationId="{3B7C037B-38FF-8D9B-8D46-9E02EC98AB10}"/>
          </ac:spMkLst>
        </pc:spChg>
        <pc:spChg chg="mod">
          <ac:chgData name="Cristina Jors" userId="S::cristina.jors@liege-interregmeuserhin.eu::755e975d-7dba-45ca-a42a-860a59483b84" providerId="AD" clId="Web-{DDB37A2D-6573-E912-8763-98C9897358E6}" dt="2023-08-28T09:13:49.962" v="34" actId="14100"/>
          <ac:spMkLst>
            <pc:docMk/>
            <pc:sldMk cId="3675992223" sldId="434"/>
            <ac:spMk id="10" creationId="{0E34DC92-C5B9-28A0-3A67-F0225B423AD4}"/>
          </ac:spMkLst>
        </pc:spChg>
      </pc:sldChg>
    </pc:docChg>
  </pc:docChgLst>
  <pc:docChgLst>
    <pc:chgData name="Secrétariat Euregio" userId="df096374-2057-427b-924c-956b18445160" providerId="ADAL" clId="{A888A07C-7CAA-44EF-9342-4ADFC14E2B42}"/>
    <pc:docChg chg="undo custSel addSld delSld modSld addMainMaster delMainMaster">
      <pc:chgData name="Secrétariat Euregio" userId="df096374-2057-427b-924c-956b18445160" providerId="ADAL" clId="{A888A07C-7CAA-44EF-9342-4ADFC14E2B42}" dt="2022-09-09T12:34:26.303" v="73" actId="47"/>
      <pc:docMkLst>
        <pc:docMk/>
      </pc:docMkLst>
      <pc:sldChg chg="add del">
        <pc:chgData name="Secrétariat Euregio" userId="df096374-2057-427b-924c-956b18445160" providerId="ADAL" clId="{A888A07C-7CAA-44EF-9342-4ADFC14E2B42}" dt="2022-09-09T12:34:22.104" v="71" actId="47"/>
        <pc:sldMkLst>
          <pc:docMk/>
          <pc:sldMk cId="315416959" sldId="256"/>
        </pc:sldMkLst>
      </pc:sldChg>
      <pc:sldChg chg="new del">
        <pc:chgData name="Secrétariat Euregio" userId="df096374-2057-427b-924c-956b18445160" providerId="ADAL" clId="{A888A07C-7CAA-44EF-9342-4ADFC14E2B42}" dt="2022-09-09T12:23:58.619" v="1" actId="47"/>
        <pc:sldMkLst>
          <pc:docMk/>
          <pc:sldMk cId="489935142" sldId="257"/>
        </pc:sldMkLst>
      </pc:sldChg>
      <pc:sldChg chg="new del">
        <pc:chgData name="Secrétariat Euregio" userId="df096374-2057-427b-924c-956b18445160" providerId="ADAL" clId="{A888A07C-7CAA-44EF-9342-4ADFC14E2B42}" dt="2022-09-09T12:30:18.085" v="3" actId="47"/>
        <pc:sldMkLst>
          <pc:docMk/>
          <pc:sldMk cId="527561442" sldId="257"/>
        </pc:sldMkLst>
      </pc:sldChg>
      <pc:sldChg chg="addSp delSp modSp new mod setBg">
        <pc:chgData name="Secrétariat Euregio" userId="df096374-2057-427b-924c-956b18445160" providerId="ADAL" clId="{A888A07C-7CAA-44EF-9342-4ADFC14E2B42}" dt="2022-09-09T12:32:32.149" v="42" actId="1076"/>
        <pc:sldMkLst>
          <pc:docMk/>
          <pc:sldMk cId="588539522" sldId="257"/>
        </pc:sldMkLst>
        <pc:spChg chg="mod">
          <ac:chgData name="Secrétariat Euregio" userId="df096374-2057-427b-924c-956b18445160" providerId="ADAL" clId="{A888A07C-7CAA-44EF-9342-4ADFC14E2B42}" dt="2022-09-09T12:32:22.567" v="41" actId="20577"/>
          <ac:spMkLst>
            <pc:docMk/>
            <pc:sldMk cId="588539522" sldId="257"/>
            <ac:spMk id="2" creationId="{A298DE90-8C26-CA43-4739-A19D16376F72}"/>
          </ac:spMkLst>
        </pc:spChg>
        <pc:spChg chg="mod">
          <ac:chgData name="Secrétariat Euregio" userId="df096374-2057-427b-924c-956b18445160" providerId="ADAL" clId="{A888A07C-7CAA-44EF-9342-4ADFC14E2B42}" dt="2022-09-09T12:32:32.149" v="42" actId="1076"/>
          <ac:spMkLst>
            <pc:docMk/>
            <pc:sldMk cId="588539522" sldId="257"/>
            <ac:spMk id="3" creationId="{016C8380-DCDF-0C26-1D68-DC3D5677AAA7}"/>
          </ac:spMkLst>
        </pc:spChg>
        <pc:spChg chg="add del">
          <ac:chgData name="Secrétariat Euregio" userId="df096374-2057-427b-924c-956b18445160" providerId="ADAL" clId="{A888A07C-7CAA-44EF-9342-4ADFC14E2B42}" dt="2022-09-09T12:31:26.771" v="27" actId="26606"/>
          <ac:spMkLst>
            <pc:docMk/>
            <pc:sldMk cId="588539522" sldId="257"/>
            <ac:spMk id="10" creationId="{19D32F93-50AC-4C46-A5DB-291C60DDB7BD}"/>
          </ac:spMkLst>
        </pc:spChg>
        <pc:spChg chg="add del">
          <ac:chgData name="Secrétariat Euregio" userId="df096374-2057-427b-924c-956b18445160" providerId="ADAL" clId="{A888A07C-7CAA-44EF-9342-4ADFC14E2B42}" dt="2022-09-09T12:31:26.771" v="27" actId="26606"/>
          <ac:spMkLst>
            <pc:docMk/>
            <pc:sldMk cId="588539522" sldId="257"/>
            <ac:spMk id="12" creationId="{827DC2C4-B485-428A-BF4A-472D2967F47F}"/>
          </ac:spMkLst>
        </pc:spChg>
        <pc:spChg chg="add del">
          <ac:chgData name="Secrétariat Euregio" userId="df096374-2057-427b-924c-956b18445160" providerId="ADAL" clId="{A888A07C-7CAA-44EF-9342-4ADFC14E2B42}" dt="2022-09-09T12:31:26.771" v="27" actId="26606"/>
          <ac:spMkLst>
            <pc:docMk/>
            <pc:sldMk cId="588539522" sldId="257"/>
            <ac:spMk id="14" creationId="{EE04B5EB-F158-4507-90DD-BD23620C7CC9}"/>
          </ac:spMkLst>
        </pc:spChg>
        <pc:picChg chg="add mod ord">
          <ac:chgData name="Secrétariat Euregio" userId="df096374-2057-427b-924c-956b18445160" providerId="ADAL" clId="{A888A07C-7CAA-44EF-9342-4ADFC14E2B42}" dt="2022-09-09T12:31:46.085" v="32" actId="1076"/>
          <ac:picMkLst>
            <pc:docMk/>
            <pc:sldMk cId="588539522" sldId="257"/>
            <ac:picMk id="5" creationId="{BA4D8C3C-985D-BA84-EEA2-0706704FE079}"/>
          </ac:picMkLst>
        </pc:picChg>
      </pc:sldChg>
      <pc:sldChg chg="addSp delSp new del mod">
        <pc:chgData name="Secrétariat Euregio" userId="df096374-2057-427b-924c-956b18445160" providerId="ADAL" clId="{A888A07C-7CAA-44EF-9342-4ADFC14E2B42}" dt="2022-09-09T12:30:26.596" v="7" actId="47"/>
        <pc:sldMkLst>
          <pc:docMk/>
          <pc:sldMk cId="3829390449" sldId="257"/>
        </pc:sldMkLst>
        <pc:spChg chg="add del">
          <ac:chgData name="Secrétariat Euregio" userId="df096374-2057-427b-924c-956b18445160" providerId="ADAL" clId="{A888A07C-7CAA-44EF-9342-4ADFC14E2B42}" dt="2022-09-09T12:30:23.844" v="6" actId="22"/>
          <ac:spMkLst>
            <pc:docMk/>
            <pc:sldMk cId="3829390449" sldId="257"/>
            <ac:spMk id="3" creationId="{553F237E-AE28-7C4D-146D-D5DABA2AF184}"/>
          </ac:spMkLst>
        </pc:spChg>
      </pc:sldChg>
      <pc:sldChg chg="new add del">
        <pc:chgData name="Secrétariat Euregio" userId="df096374-2057-427b-924c-956b18445160" providerId="ADAL" clId="{A888A07C-7CAA-44EF-9342-4ADFC14E2B42}" dt="2022-09-09T12:34:25.519" v="72" actId="47"/>
        <pc:sldMkLst>
          <pc:docMk/>
          <pc:sldMk cId="552977959" sldId="258"/>
        </pc:sldMkLst>
      </pc:sldChg>
      <pc:sldChg chg="modSp new add del mod">
        <pc:chgData name="Secrétariat Euregio" userId="df096374-2057-427b-924c-956b18445160" providerId="ADAL" clId="{A888A07C-7CAA-44EF-9342-4ADFC14E2B42}" dt="2022-09-09T12:34:26.303" v="73" actId="47"/>
        <pc:sldMkLst>
          <pc:docMk/>
          <pc:sldMk cId="3426796462" sldId="259"/>
        </pc:sldMkLst>
        <pc:spChg chg="mod">
          <ac:chgData name="Secrétariat Euregio" userId="df096374-2057-427b-924c-956b18445160" providerId="ADAL" clId="{A888A07C-7CAA-44EF-9342-4ADFC14E2B42}" dt="2022-09-09T12:33:46.509" v="62" actId="20577"/>
          <ac:spMkLst>
            <pc:docMk/>
            <pc:sldMk cId="3426796462" sldId="259"/>
            <ac:spMk id="2" creationId="{2D54DA0C-347C-3485-463E-C5BAE54E3C64}"/>
          </ac:spMkLst>
        </pc:spChg>
        <pc:spChg chg="mod">
          <ac:chgData name="Secrétariat Euregio" userId="df096374-2057-427b-924c-956b18445160" providerId="ADAL" clId="{A888A07C-7CAA-44EF-9342-4ADFC14E2B42}" dt="2022-09-09T12:34:01.199" v="65" actId="20577"/>
          <ac:spMkLst>
            <pc:docMk/>
            <pc:sldMk cId="3426796462" sldId="259"/>
            <ac:spMk id="3" creationId="{72E1FD9F-7CFC-02B9-F3A8-49EE5CC359EF}"/>
          </ac:spMkLst>
        </pc:spChg>
      </pc:sldChg>
      <pc:sldMasterChg chg="add del addSldLayout delSldLayout">
        <pc:chgData name="Secrétariat Euregio" userId="df096374-2057-427b-924c-956b18445160" providerId="ADAL" clId="{A888A07C-7CAA-44EF-9342-4ADFC14E2B42}" dt="2022-09-09T12:34:21.103" v="69" actId="47"/>
        <pc:sldMasterMkLst>
          <pc:docMk/>
          <pc:sldMasterMk cId="760573315" sldId="2147483648"/>
        </pc:sldMasterMkLst>
        <pc:sldLayoutChg chg="add del">
          <pc:chgData name="Secrétariat Euregio" userId="df096374-2057-427b-924c-956b18445160" providerId="ADAL" clId="{A888A07C-7CAA-44EF-9342-4ADFC14E2B42}" dt="2022-09-09T12:34:21.103" v="69" actId="47"/>
          <pc:sldLayoutMkLst>
            <pc:docMk/>
            <pc:sldMasterMk cId="760573315" sldId="2147483648"/>
            <pc:sldLayoutMk cId="2904685112" sldId="2147483649"/>
          </pc:sldLayoutMkLst>
        </pc:sldLayoutChg>
        <pc:sldLayoutChg chg="add del">
          <pc:chgData name="Secrétariat Euregio" userId="df096374-2057-427b-924c-956b18445160" providerId="ADAL" clId="{A888A07C-7CAA-44EF-9342-4ADFC14E2B42}" dt="2022-09-09T12:34:21.103" v="69" actId="47"/>
          <pc:sldLayoutMkLst>
            <pc:docMk/>
            <pc:sldMasterMk cId="760573315" sldId="2147483648"/>
            <pc:sldLayoutMk cId="1605857016" sldId="2147483655"/>
          </pc:sldLayoutMkLst>
        </pc:sldLayoutChg>
        <pc:sldLayoutChg chg="add del">
          <pc:chgData name="Secrétariat Euregio" userId="df096374-2057-427b-924c-956b18445160" providerId="ADAL" clId="{A888A07C-7CAA-44EF-9342-4ADFC14E2B42}" dt="2022-09-09T12:34:21.103" v="69" actId="47"/>
          <pc:sldLayoutMkLst>
            <pc:docMk/>
            <pc:sldMasterMk cId="760573315" sldId="2147483648"/>
            <pc:sldLayoutMk cId="1168288626" sldId="2147483672"/>
          </pc:sldLayoutMkLst>
        </pc:sldLayoutChg>
      </pc:sldMasterChg>
    </pc:docChg>
  </pc:docChgLst>
  <pc:docChgLst>
    <pc:chgData name="Secrétariat Euregio" userId="df096374-2057-427b-924c-956b18445160" providerId="ADAL" clId="{60A104A2-583F-471A-B28E-51B38085331B}"/>
    <pc:docChg chg="undo redo custSel addSld delSld modSld">
      <pc:chgData name="Secrétariat Euregio" userId="df096374-2057-427b-924c-956b18445160" providerId="ADAL" clId="{60A104A2-583F-471A-B28E-51B38085331B}" dt="2022-10-04T08:23:03.076" v="1179" actId="108"/>
      <pc:docMkLst>
        <pc:docMk/>
      </pc:docMkLst>
      <pc:sldChg chg="modSp mod">
        <pc:chgData name="Secrétariat Euregio" userId="df096374-2057-427b-924c-956b18445160" providerId="ADAL" clId="{60A104A2-583F-471A-B28E-51B38085331B}" dt="2022-10-04T07:40:30.500" v="55" actId="207"/>
        <pc:sldMkLst>
          <pc:docMk/>
          <pc:sldMk cId="2242849394" sldId="258"/>
        </pc:sldMkLst>
        <pc:spChg chg="mod">
          <ac:chgData name="Secrétariat Euregio" userId="df096374-2057-427b-924c-956b18445160" providerId="ADAL" clId="{60A104A2-583F-471A-B28E-51B38085331B}" dt="2022-10-04T07:40:30.500" v="55" actId="207"/>
          <ac:spMkLst>
            <pc:docMk/>
            <pc:sldMk cId="2242849394" sldId="258"/>
            <ac:spMk id="2" creationId="{62AAC186-F34F-25D7-5D99-E55F5C2DEA35}"/>
          </ac:spMkLst>
        </pc:spChg>
      </pc:sldChg>
      <pc:sldChg chg="modSp mod">
        <pc:chgData name="Secrétariat Euregio" userId="df096374-2057-427b-924c-956b18445160" providerId="ADAL" clId="{60A104A2-583F-471A-B28E-51B38085331B}" dt="2022-10-04T07:40:34.380" v="56" actId="207"/>
        <pc:sldMkLst>
          <pc:docMk/>
          <pc:sldMk cId="2557857032" sldId="259"/>
        </pc:sldMkLst>
        <pc:spChg chg="mod">
          <ac:chgData name="Secrétariat Euregio" userId="df096374-2057-427b-924c-956b18445160" providerId="ADAL" clId="{60A104A2-583F-471A-B28E-51B38085331B}" dt="2022-10-04T07:40:34.380" v="56" actId="207"/>
          <ac:spMkLst>
            <pc:docMk/>
            <pc:sldMk cId="2557857032" sldId="259"/>
            <ac:spMk id="2" creationId="{62AAC186-F34F-25D7-5D99-E55F5C2DEA35}"/>
          </ac:spMkLst>
        </pc:spChg>
      </pc:sldChg>
      <pc:sldChg chg="modSp mod">
        <pc:chgData name="Secrétariat Euregio" userId="df096374-2057-427b-924c-956b18445160" providerId="ADAL" clId="{60A104A2-583F-471A-B28E-51B38085331B}" dt="2022-10-04T07:40:38.687" v="57" actId="207"/>
        <pc:sldMkLst>
          <pc:docMk/>
          <pc:sldMk cId="1804492770" sldId="260"/>
        </pc:sldMkLst>
        <pc:spChg chg="mod">
          <ac:chgData name="Secrétariat Euregio" userId="df096374-2057-427b-924c-956b18445160" providerId="ADAL" clId="{60A104A2-583F-471A-B28E-51B38085331B}" dt="2022-10-04T07:40:38.687" v="57" actId="207"/>
          <ac:spMkLst>
            <pc:docMk/>
            <pc:sldMk cId="1804492770" sldId="260"/>
            <ac:spMk id="2" creationId="{62AAC186-F34F-25D7-5D99-E55F5C2DEA35}"/>
          </ac:spMkLst>
        </pc:spChg>
      </pc:sldChg>
      <pc:sldChg chg="modSp mod">
        <pc:chgData name="Secrétariat Euregio" userId="df096374-2057-427b-924c-956b18445160" providerId="ADAL" clId="{60A104A2-583F-471A-B28E-51B38085331B}" dt="2022-10-04T07:40:46.972" v="59" actId="207"/>
        <pc:sldMkLst>
          <pc:docMk/>
          <pc:sldMk cId="2405247113" sldId="261"/>
        </pc:sldMkLst>
        <pc:spChg chg="mod">
          <ac:chgData name="Secrétariat Euregio" userId="df096374-2057-427b-924c-956b18445160" providerId="ADAL" clId="{60A104A2-583F-471A-B28E-51B38085331B}" dt="2022-10-04T07:40:46.972" v="59" actId="207"/>
          <ac:spMkLst>
            <pc:docMk/>
            <pc:sldMk cId="2405247113" sldId="261"/>
            <ac:spMk id="2" creationId="{62AAC186-F34F-25D7-5D99-E55F5C2DEA35}"/>
          </ac:spMkLst>
        </pc:spChg>
      </pc:sldChg>
      <pc:sldChg chg="addSp delSp modSp mod">
        <pc:chgData name="Secrétariat Euregio" userId="df096374-2057-427b-924c-956b18445160" providerId="ADAL" clId="{60A104A2-583F-471A-B28E-51B38085331B}" dt="2022-10-04T07:41:13.430" v="65" actId="478"/>
        <pc:sldMkLst>
          <pc:docMk/>
          <pc:sldMk cId="521153656" sldId="262"/>
        </pc:sldMkLst>
        <pc:spChg chg="mod">
          <ac:chgData name="Secrétariat Euregio" userId="df096374-2057-427b-924c-956b18445160" providerId="ADAL" clId="{60A104A2-583F-471A-B28E-51B38085331B}" dt="2022-10-04T07:41:02.754" v="61" actId="207"/>
          <ac:spMkLst>
            <pc:docMk/>
            <pc:sldMk cId="521153656" sldId="262"/>
            <ac:spMk id="2" creationId="{62AAC186-F34F-25D7-5D99-E55F5C2DEA35}"/>
          </ac:spMkLst>
        </pc:spChg>
        <pc:picChg chg="add del">
          <ac:chgData name="Secrétariat Euregio" userId="df096374-2057-427b-924c-956b18445160" providerId="ADAL" clId="{60A104A2-583F-471A-B28E-51B38085331B}" dt="2022-10-04T07:41:13.430" v="65" actId="478"/>
          <ac:picMkLst>
            <pc:docMk/>
            <pc:sldMk cId="521153656" sldId="262"/>
            <ac:picMk id="5" creationId="{B8CAA3CC-067A-8C87-A0C5-ED28F04C6CC1}"/>
          </ac:picMkLst>
        </pc:picChg>
      </pc:sldChg>
      <pc:sldChg chg="modSp mod">
        <pc:chgData name="Secrétariat Euregio" userId="df096374-2057-427b-924c-956b18445160" providerId="ADAL" clId="{60A104A2-583F-471A-B28E-51B38085331B}" dt="2022-10-04T07:41:11.261" v="64" actId="207"/>
        <pc:sldMkLst>
          <pc:docMk/>
          <pc:sldMk cId="2767210234" sldId="263"/>
        </pc:sldMkLst>
        <pc:spChg chg="mod">
          <ac:chgData name="Secrétariat Euregio" userId="df096374-2057-427b-924c-956b18445160" providerId="ADAL" clId="{60A104A2-583F-471A-B28E-51B38085331B}" dt="2022-10-04T07:41:11.261" v="64" actId="207"/>
          <ac:spMkLst>
            <pc:docMk/>
            <pc:sldMk cId="2767210234" sldId="263"/>
            <ac:spMk id="2" creationId="{62AAC186-F34F-25D7-5D99-E55F5C2DEA35}"/>
          </ac:spMkLst>
        </pc:spChg>
      </pc:sldChg>
      <pc:sldChg chg="modSp mod">
        <pc:chgData name="Secrétariat Euregio" userId="df096374-2057-427b-924c-956b18445160" providerId="ADAL" clId="{60A104A2-583F-471A-B28E-51B38085331B}" dt="2022-10-04T07:41:19.054" v="66" actId="207"/>
        <pc:sldMkLst>
          <pc:docMk/>
          <pc:sldMk cId="4203910987" sldId="264"/>
        </pc:sldMkLst>
        <pc:spChg chg="mod">
          <ac:chgData name="Secrétariat Euregio" userId="df096374-2057-427b-924c-956b18445160" providerId="ADAL" clId="{60A104A2-583F-471A-B28E-51B38085331B}" dt="2022-10-04T07:41:19.054" v="66" actId="207"/>
          <ac:spMkLst>
            <pc:docMk/>
            <pc:sldMk cId="4203910987" sldId="264"/>
            <ac:spMk id="2" creationId="{62AAC186-F34F-25D7-5D99-E55F5C2DEA35}"/>
          </ac:spMkLst>
        </pc:spChg>
      </pc:sldChg>
      <pc:sldChg chg="modSp mod">
        <pc:chgData name="Secrétariat Euregio" userId="df096374-2057-427b-924c-956b18445160" providerId="ADAL" clId="{60A104A2-583F-471A-B28E-51B38085331B}" dt="2022-10-04T07:41:23.804" v="67" actId="207"/>
        <pc:sldMkLst>
          <pc:docMk/>
          <pc:sldMk cId="3977440821" sldId="265"/>
        </pc:sldMkLst>
        <pc:spChg chg="mod">
          <ac:chgData name="Secrétariat Euregio" userId="df096374-2057-427b-924c-956b18445160" providerId="ADAL" clId="{60A104A2-583F-471A-B28E-51B38085331B}" dt="2022-10-04T07:41:23.804" v="67" actId="207"/>
          <ac:spMkLst>
            <pc:docMk/>
            <pc:sldMk cId="3977440821" sldId="265"/>
            <ac:spMk id="2" creationId="{62AAC186-F34F-25D7-5D99-E55F5C2DEA35}"/>
          </ac:spMkLst>
        </pc:spChg>
      </pc:sldChg>
      <pc:sldChg chg="modSp mod">
        <pc:chgData name="Secrétariat Euregio" userId="df096374-2057-427b-924c-956b18445160" providerId="ADAL" clId="{60A104A2-583F-471A-B28E-51B38085331B}" dt="2022-10-04T07:41:27.204" v="68" actId="207"/>
        <pc:sldMkLst>
          <pc:docMk/>
          <pc:sldMk cId="1539998733" sldId="266"/>
        </pc:sldMkLst>
        <pc:spChg chg="mod">
          <ac:chgData name="Secrétariat Euregio" userId="df096374-2057-427b-924c-956b18445160" providerId="ADAL" clId="{60A104A2-583F-471A-B28E-51B38085331B}" dt="2022-10-04T07:41:27.204" v="68" actId="207"/>
          <ac:spMkLst>
            <pc:docMk/>
            <pc:sldMk cId="1539998733" sldId="266"/>
            <ac:spMk id="2" creationId="{62AAC186-F34F-25D7-5D99-E55F5C2DEA35}"/>
          </ac:spMkLst>
        </pc:spChg>
      </pc:sldChg>
      <pc:sldChg chg="modSp mod">
        <pc:chgData name="Secrétariat Euregio" userId="df096374-2057-427b-924c-956b18445160" providerId="ADAL" clId="{60A104A2-583F-471A-B28E-51B38085331B}" dt="2022-10-04T07:41:30.839" v="69" actId="207"/>
        <pc:sldMkLst>
          <pc:docMk/>
          <pc:sldMk cId="910777639" sldId="267"/>
        </pc:sldMkLst>
        <pc:spChg chg="mod">
          <ac:chgData name="Secrétariat Euregio" userId="df096374-2057-427b-924c-956b18445160" providerId="ADAL" clId="{60A104A2-583F-471A-B28E-51B38085331B}" dt="2022-10-04T07:41:30.839" v="69" actId="207"/>
          <ac:spMkLst>
            <pc:docMk/>
            <pc:sldMk cId="910777639" sldId="267"/>
            <ac:spMk id="2" creationId="{62AAC186-F34F-25D7-5D99-E55F5C2DEA35}"/>
          </ac:spMkLst>
        </pc:spChg>
      </pc:sldChg>
      <pc:sldChg chg="modSp mod">
        <pc:chgData name="Secrétariat Euregio" userId="df096374-2057-427b-924c-956b18445160" providerId="ADAL" clId="{60A104A2-583F-471A-B28E-51B38085331B}" dt="2022-10-04T07:41:34.144" v="70" actId="207"/>
        <pc:sldMkLst>
          <pc:docMk/>
          <pc:sldMk cId="800287726" sldId="268"/>
        </pc:sldMkLst>
        <pc:spChg chg="mod">
          <ac:chgData name="Secrétariat Euregio" userId="df096374-2057-427b-924c-956b18445160" providerId="ADAL" clId="{60A104A2-583F-471A-B28E-51B38085331B}" dt="2022-10-04T07:41:34.144" v="70" actId="207"/>
          <ac:spMkLst>
            <pc:docMk/>
            <pc:sldMk cId="800287726" sldId="268"/>
            <ac:spMk id="2" creationId="{62AAC186-F34F-25D7-5D99-E55F5C2DEA35}"/>
          </ac:spMkLst>
        </pc:spChg>
      </pc:sldChg>
      <pc:sldChg chg="modSp mod">
        <pc:chgData name="Secrétariat Euregio" userId="df096374-2057-427b-924c-956b18445160" providerId="ADAL" clId="{60A104A2-583F-471A-B28E-51B38085331B}" dt="2022-10-04T07:41:37.287" v="71" actId="207"/>
        <pc:sldMkLst>
          <pc:docMk/>
          <pc:sldMk cId="3747848415" sldId="269"/>
        </pc:sldMkLst>
        <pc:spChg chg="mod">
          <ac:chgData name="Secrétariat Euregio" userId="df096374-2057-427b-924c-956b18445160" providerId="ADAL" clId="{60A104A2-583F-471A-B28E-51B38085331B}" dt="2022-10-04T07:41:37.287" v="71" actId="207"/>
          <ac:spMkLst>
            <pc:docMk/>
            <pc:sldMk cId="3747848415" sldId="269"/>
            <ac:spMk id="2" creationId="{62AAC186-F34F-25D7-5D99-E55F5C2DEA35}"/>
          </ac:spMkLst>
        </pc:spChg>
      </pc:sldChg>
      <pc:sldChg chg="addSp delSp modSp mod">
        <pc:chgData name="Secrétariat Euregio" userId="df096374-2057-427b-924c-956b18445160" providerId="ADAL" clId="{60A104A2-583F-471A-B28E-51B38085331B}" dt="2022-10-04T07:56:32.485" v="291" actId="207"/>
        <pc:sldMkLst>
          <pc:docMk/>
          <pc:sldMk cId="1908835059" sldId="271"/>
        </pc:sldMkLst>
        <pc:spChg chg="mod">
          <ac:chgData name="Secrétariat Euregio" userId="df096374-2057-427b-924c-956b18445160" providerId="ADAL" clId="{60A104A2-583F-471A-B28E-51B38085331B}" dt="2022-10-04T07:56:32.485" v="291" actId="207"/>
          <ac:spMkLst>
            <pc:docMk/>
            <pc:sldMk cId="1908835059" sldId="271"/>
            <ac:spMk id="2" creationId="{62AAC186-F34F-25D7-5D99-E55F5C2DEA35}"/>
          </ac:spMkLst>
        </pc:spChg>
        <pc:spChg chg="add mod">
          <ac:chgData name="Secrétariat Euregio" userId="df096374-2057-427b-924c-956b18445160" providerId="ADAL" clId="{60A104A2-583F-471A-B28E-51B38085331B}" dt="2022-10-04T07:45:10.837" v="103" actId="113"/>
          <ac:spMkLst>
            <pc:docMk/>
            <pc:sldMk cId="1908835059" sldId="271"/>
            <ac:spMk id="3" creationId="{B51819E7-6BE6-8543-2644-807CBFB06D1C}"/>
          </ac:spMkLst>
        </pc:spChg>
        <pc:spChg chg="del">
          <ac:chgData name="Secrétariat Euregio" userId="df096374-2057-427b-924c-956b18445160" providerId="ADAL" clId="{60A104A2-583F-471A-B28E-51B38085331B}" dt="2022-10-04T07:37:50.471" v="0"/>
          <ac:spMkLst>
            <pc:docMk/>
            <pc:sldMk cId="1908835059" sldId="271"/>
            <ac:spMk id="6" creationId="{1E58F976-18B3-B096-2660-BA237FD08000}"/>
          </ac:spMkLst>
        </pc:spChg>
      </pc:sldChg>
      <pc:sldChg chg="del">
        <pc:chgData name="Secrétariat Euregio" userId="df096374-2057-427b-924c-956b18445160" providerId="ADAL" clId="{60A104A2-583F-471A-B28E-51B38085331B}" dt="2022-10-04T07:38:40.171" v="42" actId="47"/>
        <pc:sldMkLst>
          <pc:docMk/>
          <pc:sldMk cId="2011855937" sldId="273"/>
        </pc:sldMkLst>
      </pc:sldChg>
      <pc:sldChg chg="addSp modSp add del mod">
        <pc:chgData name="Secrétariat Euregio" userId="df096374-2057-427b-924c-956b18445160" providerId="ADAL" clId="{60A104A2-583F-471A-B28E-51B38085331B}" dt="2022-10-04T08:08:52.187" v="919" actId="255"/>
        <pc:sldMkLst>
          <pc:docMk/>
          <pc:sldMk cId="3638364061" sldId="274"/>
        </pc:sldMkLst>
        <pc:spChg chg="mod">
          <ac:chgData name="Secrétariat Euregio" userId="df096374-2057-427b-924c-956b18445160" providerId="ADAL" clId="{60A104A2-583F-471A-B28E-51B38085331B}" dt="2022-10-04T08:02:21.291" v="547" actId="790"/>
          <ac:spMkLst>
            <pc:docMk/>
            <pc:sldMk cId="3638364061" sldId="274"/>
            <ac:spMk id="2" creationId="{62AAC186-F34F-25D7-5D99-E55F5C2DEA35}"/>
          </ac:spMkLst>
        </pc:spChg>
        <pc:graphicFrameChg chg="mod modGraphic">
          <ac:chgData name="Secrétariat Euregio" userId="df096374-2057-427b-924c-956b18445160" providerId="ADAL" clId="{60A104A2-583F-471A-B28E-51B38085331B}" dt="2022-10-04T08:08:52.187" v="919" actId="255"/>
          <ac:graphicFrameMkLst>
            <pc:docMk/>
            <pc:sldMk cId="3638364061" sldId="274"/>
            <ac:graphicFrameMk id="5" creationId="{24CE253F-2BD6-6259-4EBC-23B16757A224}"/>
          </ac:graphicFrameMkLst>
        </pc:graphicFrameChg>
        <pc:picChg chg="add mod">
          <ac:chgData name="Secrétariat Euregio" userId="df096374-2057-427b-924c-956b18445160" providerId="ADAL" clId="{60A104A2-583F-471A-B28E-51B38085331B}" dt="2022-10-04T08:00:32.525" v="473"/>
          <ac:picMkLst>
            <pc:docMk/>
            <pc:sldMk cId="3638364061" sldId="274"/>
            <ac:picMk id="4" creationId="{665C9321-C1B6-E808-7726-516731F584E5}"/>
          </ac:picMkLst>
        </pc:picChg>
      </pc:sldChg>
      <pc:sldChg chg="modSp mod">
        <pc:chgData name="Secrétariat Euregio" userId="df096374-2057-427b-924c-956b18445160" providerId="ADAL" clId="{60A104A2-583F-471A-B28E-51B38085331B}" dt="2022-10-04T08:22:46.638" v="1173" actId="108"/>
        <pc:sldMkLst>
          <pc:docMk/>
          <pc:sldMk cId="3219899961" sldId="275"/>
        </pc:sldMkLst>
        <pc:spChg chg="mod">
          <ac:chgData name="Secrétariat Euregio" userId="df096374-2057-427b-924c-956b18445160" providerId="ADAL" clId="{60A104A2-583F-471A-B28E-51B38085331B}" dt="2022-10-04T08:22:46.638" v="1173" actId="108"/>
          <ac:spMkLst>
            <pc:docMk/>
            <pc:sldMk cId="3219899961" sldId="275"/>
            <ac:spMk id="2" creationId="{62AAC186-F34F-25D7-5D99-E55F5C2DEA35}"/>
          </ac:spMkLst>
        </pc:spChg>
      </pc:sldChg>
      <pc:sldChg chg="modSp mod">
        <pc:chgData name="Secrétariat Euregio" userId="df096374-2057-427b-924c-956b18445160" providerId="ADAL" clId="{60A104A2-583F-471A-B28E-51B38085331B}" dt="2022-10-04T08:22:43.913" v="1172" actId="108"/>
        <pc:sldMkLst>
          <pc:docMk/>
          <pc:sldMk cId="3555299352" sldId="276"/>
        </pc:sldMkLst>
        <pc:spChg chg="mod">
          <ac:chgData name="Secrétariat Euregio" userId="df096374-2057-427b-924c-956b18445160" providerId="ADAL" clId="{60A104A2-583F-471A-B28E-51B38085331B}" dt="2022-10-04T08:22:43.913" v="1172" actId="108"/>
          <ac:spMkLst>
            <pc:docMk/>
            <pc:sldMk cId="3555299352" sldId="276"/>
            <ac:spMk id="2" creationId="{62AAC186-F34F-25D7-5D99-E55F5C2DEA35}"/>
          </ac:spMkLst>
        </pc:spChg>
      </pc:sldChg>
      <pc:sldChg chg="modSp mod">
        <pc:chgData name="Secrétariat Euregio" userId="df096374-2057-427b-924c-956b18445160" providerId="ADAL" clId="{60A104A2-583F-471A-B28E-51B38085331B}" dt="2022-10-04T08:23:00.272" v="1178" actId="108"/>
        <pc:sldMkLst>
          <pc:docMk/>
          <pc:sldMk cId="1323717734" sldId="277"/>
        </pc:sldMkLst>
        <pc:spChg chg="mod">
          <ac:chgData name="Secrétariat Euregio" userId="df096374-2057-427b-924c-956b18445160" providerId="ADAL" clId="{60A104A2-583F-471A-B28E-51B38085331B}" dt="2022-10-04T08:23:00.272" v="1178" actId="108"/>
          <ac:spMkLst>
            <pc:docMk/>
            <pc:sldMk cId="1323717734" sldId="277"/>
            <ac:spMk id="2" creationId="{62AAC186-F34F-25D7-5D99-E55F5C2DEA35}"/>
          </ac:spMkLst>
        </pc:spChg>
      </pc:sldChg>
      <pc:sldChg chg="modSp mod">
        <pc:chgData name="Secrétariat Euregio" userId="df096374-2057-427b-924c-956b18445160" providerId="ADAL" clId="{60A104A2-583F-471A-B28E-51B38085331B}" dt="2022-10-04T08:22:49.337" v="1174" actId="108"/>
        <pc:sldMkLst>
          <pc:docMk/>
          <pc:sldMk cId="1781573625" sldId="278"/>
        </pc:sldMkLst>
        <pc:spChg chg="mod">
          <ac:chgData name="Secrétariat Euregio" userId="df096374-2057-427b-924c-956b18445160" providerId="ADAL" clId="{60A104A2-583F-471A-B28E-51B38085331B}" dt="2022-10-04T08:22:49.337" v="1174" actId="108"/>
          <ac:spMkLst>
            <pc:docMk/>
            <pc:sldMk cId="1781573625" sldId="278"/>
            <ac:spMk id="2" creationId="{62AAC186-F34F-25D7-5D99-E55F5C2DEA35}"/>
          </ac:spMkLst>
        </pc:spChg>
      </pc:sldChg>
      <pc:sldChg chg="modSp mod">
        <pc:chgData name="Secrétariat Euregio" userId="df096374-2057-427b-924c-956b18445160" providerId="ADAL" clId="{60A104A2-583F-471A-B28E-51B38085331B}" dt="2022-10-04T08:22:51.768" v="1175" actId="108"/>
        <pc:sldMkLst>
          <pc:docMk/>
          <pc:sldMk cId="2867061817" sldId="280"/>
        </pc:sldMkLst>
        <pc:spChg chg="mod">
          <ac:chgData name="Secrétariat Euregio" userId="df096374-2057-427b-924c-956b18445160" providerId="ADAL" clId="{60A104A2-583F-471A-B28E-51B38085331B}" dt="2022-10-04T08:22:51.768" v="1175" actId="108"/>
          <ac:spMkLst>
            <pc:docMk/>
            <pc:sldMk cId="2867061817" sldId="280"/>
            <ac:spMk id="2" creationId="{62AAC186-F34F-25D7-5D99-E55F5C2DEA35}"/>
          </ac:spMkLst>
        </pc:spChg>
      </pc:sldChg>
      <pc:sldChg chg="modSp mod">
        <pc:chgData name="Secrétariat Euregio" userId="df096374-2057-427b-924c-956b18445160" providerId="ADAL" clId="{60A104A2-583F-471A-B28E-51B38085331B}" dt="2022-10-04T08:23:03.076" v="1179" actId="108"/>
        <pc:sldMkLst>
          <pc:docMk/>
          <pc:sldMk cId="1492400063" sldId="281"/>
        </pc:sldMkLst>
        <pc:spChg chg="mod">
          <ac:chgData name="Secrétariat Euregio" userId="df096374-2057-427b-924c-956b18445160" providerId="ADAL" clId="{60A104A2-583F-471A-B28E-51B38085331B}" dt="2022-10-04T08:23:03.076" v="1179" actId="108"/>
          <ac:spMkLst>
            <pc:docMk/>
            <pc:sldMk cId="1492400063" sldId="281"/>
            <ac:spMk id="2" creationId="{62AAC186-F34F-25D7-5D99-E55F5C2DEA35}"/>
          </ac:spMkLst>
        </pc:spChg>
      </pc:sldChg>
      <pc:sldChg chg="modSp mod">
        <pc:chgData name="Secrétariat Euregio" userId="df096374-2057-427b-924c-956b18445160" providerId="ADAL" clId="{60A104A2-583F-471A-B28E-51B38085331B}" dt="2022-10-04T07:40:57.187" v="60" actId="207"/>
        <pc:sldMkLst>
          <pc:docMk/>
          <pc:sldMk cId="1641943858" sldId="286"/>
        </pc:sldMkLst>
        <pc:spChg chg="mod">
          <ac:chgData name="Secrétariat Euregio" userId="df096374-2057-427b-924c-956b18445160" providerId="ADAL" clId="{60A104A2-583F-471A-B28E-51B38085331B}" dt="2022-10-04T07:40:57.187" v="60" actId="207"/>
          <ac:spMkLst>
            <pc:docMk/>
            <pc:sldMk cId="1641943858" sldId="286"/>
            <ac:spMk id="2" creationId="{62AAC186-F34F-25D7-5D99-E55F5C2DEA35}"/>
          </ac:spMkLst>
        </pc:spChg>
      </pc:sldChg>
      <pc:sldChg chg="modSp mod">
        <pc:chgData name="Secrétariat Euregio" userId="df096374-2057-427b-924c-956b18445160" providerId="ADAL" clId="{60A104A2-583F-471A-B28E-51B38085331B}" dt="2022-10-04T07:40:26.754" v="54" actId="207"/>
        <pc:sldMkLst>
          <pc:docMk/>
          <pc:sldMk cId="1709121228" sldId="287"/>
        </pc:sldMkLst>
        <pc:spChg chg="mod">
          <ac:chgData name="Secrétariat Euregio" userId="df096374-2057-427b-924c-956b18445160" providerId="ADAL" clId="{60A104A2-583F-471A-B28E-51B38085331B}" dt="2022-10-04T07:40:26.754" v="54" actId="207"/>
          <ac:spMkLst>
            <pc:docMk/>
            <pc:sldMk cId="1709121228" sldId="287"/>
            <ac:spMk id="2" creationId="{62AAC186-F34F-25D7-5D99-E55F5C2DEA35}"/>
          </ac:spMkLst>
        </pc:spChg>
      </pc:sldChg>
      <pc:sldChg chg="modSp mod">
        <pc:chgData name="Secrétariat Euregio" userId="df096374-2057-427b-924c-956b18445160" providerId="ADAL" clId="{60A104A2-583F-471A-B28E-51B38085331B}" dt="2022-10-04T08:12:32.424" v="1151" actId="790"/>
        <pc:sldMkLst>
          <pc:docMk/>
          <pc:sldMk cId="1836079422" sldId="289"/>
        </pc:sldMkLst>
        <pc:spChg chg="mod">
          <ac:chgData name="Secrétariat Euregio" userId="df096374-2057-427b-924c-956b18445160" providerId="ADAL" clId="{60A104A2-583F-471A-B28E-51B38085331B}" dt="2022-10-04T08:12:32.424" v="1151" actId="790"/>
          <ac:spMkLst>
            <pc:docMk/>
            <pc:sldMk cId="1836079422" sldId="289"/>
            <ac:spMk id="2" creationId="{62AAC186-F34F-25D7-5D99-E55F5C2DEA35}"/>
          </ac:spMkLst>
        </pc:spChg>
        <pc:spChg chg="mod">
          <ac:chgData name="Secrétariat Euregio" userId="df096374-2057-427b-924c-956b18445160" providerId="ADAL" clId="{60A104A2-583F-471A-B28E-51B38085331B}" dt="2022-10-04T08:12:27.708" v="1150" actId="1076"/>
          <ac:spMkLst>
            <pc:docMk/>
            <pc:sldMk cId="1836079422" sldId="289"/>
            <ac:spMk id="9" creationId="{C8A6B8B1-6105-9694-C023-5A0949496140}"/>
          </ac:spMkLst>
        </pc:spChg>
      </pc:sldChg>
      <pc:sldChg chg="del">
        <pc:chgData name="Secrétariat Euregio" userId="df096374-2057-427b-924c-956b18445160" providerId="ADAL" clId="{60A104A2-583F-471A-B28E-51B38085331B}" dt="2022-10-04T08:07:41.837" v="909" actId="47"/>
        <pc:sldMkLst>
          <pc:docMk/>
          <pc:sldMk cId="951610199" sldId="290"/>
        </pc:sldMkLst>
      </pc:sldChg>
      <pc:sldChg chg="modSp mod">
        <pc:chgData name="Secrétariat Euregio" userId="df096374-2057-427b-924c-956b18445160" providerId="ADAL" clId="{60A104A2-583F-471A-B28E-51B38085331B}" dt="2022-10-04T08:22:54.304" v="1176" actId="108"/>
        <pc:sldMkLst>
          <pc:docMk/>
          <pc:sldMk cId="2739067664" sldId="291"/>
        </pc:sldMkLst>
        <pc:spChg chg="mod">
          <ac:chgData name="Secrétariat Euregio" userId="df096374-2057-427b-924c-956b18445160" providerId="ADAL" clId="{60A104A2-583F-471A-B28E-51B38085331B}" dt="2022-10-04T08:22:54.304" v="1176" actId="108"/>
          <ac:spMkLst>
            <pc:docMk/>
            <pc:sldMk cId="2739067664" sldId="291"/>
            <ac:spMk id="2" creationId="{62AAC186-F34F-25D7-5D99-E55F5C2DEA35}"/>
          </ac:spMkLst>
        </pc:spChg>
      </pc:sldChg>
      <pc:sldChg chg="modSp mod">
        <pc:chgData name="Secrétariat Euregio" userId="df096374-2057-427b-924c-956b18445160" providerId="ADAL" clId="{60A104A2-583F-471A-B28E-51B38085331B}" dt="2022-10-04T08:22:56.588" v="1177" actId="108"/>
        <pc:sldMkLst>
          <pc:docMk/>
          <pc:sldMk cId="3765240697" sldId="292"/>
        </pc:sldMkLst>
        <pc:spChg chg="mod">
          <ac:chgData name="Secrétariat Euregio" userId="df096374-2057-427b-924c-956b18445160" providerId="ADAL" clId="{60A104A2-583F-471A-B28E-51B38085331B}" dt="2022-10-04T08:22:56.588" v="1177" actId="108"/>
          <ac:spMkLst>
            <pc:docMk/>
            <pc:sldMk cId="3765240697" sldId="292"/>
            <ac:spMk id="2" creationId="{62AAC186-F34F-25D7-5D99-E55F5C2DEA35}"/>
          </ac:spMkLst>
        </pc:spChg>
      </pc:sldChg>
      <pc:sldChg chg="modSp add mod">
        <pc:chgData name="Secrétariat Euregio" userId="df096374-2057-427b-924c-956b18445160" providerId="ADAL" clId="{60A104A2-583F-471A-B28E-51B38085331B}" dt="2022-10-04T07:57:46.082" v="435" actId="313"/>
        <pc:sldMkLst>
          <pc:docMk/>
          <pc:sldMk cId="346943763" sldId="293"/>
        </pc:sldMkLst>
        <pc:spChg chg="mod">
          <ac:chgData name="Secrétariat Euregio" userId="df096374-2057-427b-924c-956b18445160" providerId="ADAL" clId="{60A104A2-583F-471A-B28E-51B38085331B}" dt="2022-10-04T07:57:46.082" v="435" actId="313"/>
          <ac:spMkLst>
            <pc:docMk/>
            <pc:sldMk cId="346943763" sldId="293"/>
            <ac:spMk id="2" creationId="{62AAC186-F34F-25D7-5D99-E55F5C2DEA35}"/>
          </ac:spMkLst>
        </pc:spChg>
        <pc:spChg chg="mod">
          <ac:chgData name="Secrétariat Euregio" userId="df096374-2057-427b-924c-956b18445160" providerId="ADAL" clId="{60A104A2-583F-471A-B28E-51B38085331B}" dt="2022-10-04T07:55:16.597" v="248" actId="113"/>
          <ac:spMkLst>
            <pc:docMk/>
            <pc:sldMk cId="346943763" sldId="293"/>
            <ac:spMk id="3" creationId="{DF90FC3F-0325-6E79-4570-5E6B27C45FD2}"/>
          </ac:spMkLst>
        </pc:spChg>
      </pc:sldChg>
      <pc:sldChg chg="modSp mod">
        <pc:chgData name="Secrétariat Euregio" userId="df096374-2057-427b-924c-956b18445160" providerId="ADAL" clId="{60A104A2-583F-471A-B28E-51B38085331B}" dt="2022-10-04T08:22:39.537" v="1171" actId="207"/>
        <pc:sldMkLst>
          <pc:docMk/>
          <pc:sldMk cId="3647620773" sldId="295"/>
        </pc:sldMkLst>
        <pc:spChg chg="mod">
          <ac:chgData name="Secrétariat Euregio" userId="df096374-2057-427b-924c-956b18445160" providerId="ADAL" clId="{60A104A2-583F-471A-B28E-51B38085331B}" dt="2022-10-04T08:22:39.537" v="1171" actId="207"/>
          <ac:spMkLst>
            <pc:docMk/>
            <pc:sldMk cId="3647620773" sldId="295"/>
            <ac:spMk id="2" creationId="{62AAC186-F34F-25D7-5D99-E55F5C2DEA35}"/>
          </ac:spMkLst>
        </pc:spChg>
      </pc:sldChg>
      <pc:sldChg chg="modSp mod">
        <pc:chgData name="Secrétariat Euregio" userId="df096374-2057-427b-924c-956b18445160" providerId="ADAL" clId="{60A104A2-583F-471A-B28E-51B38085331B}" dt="2022-10-04T07:40:42.554" v="58" actId="207"/>
        <pc:sldMkLst>
          <pc:docMk/>
          <pc:sldMk cId="609059554" sldId="296"/>
        </pc:sldMkLst>
        <pc:spChg chg="mod">
          <ac:chgData name="Secrétariat Euregio" userId="df096374-2057-427b-924c-956b18445160" providerId="ADAL" clId="{60A104A2-583F-471A-B28E-51B38085331B}" dt="2022-10-04T07:40:42.554" v="58" actId="207"/>
          <ac:spMkLst>
            <pc:docMk/>
            <pc:sldMk cId="609059554" sldId="296"/>
            <ac:spMk id="2" creationId="{62AAC186-F34F-25D7-5D99-E55F5C2DEA35}"/>
          </ac:spMkLst>
        </pc:spChg>
      </pc:sldChg>
      <pc:sldChg chg="modSp add mod">
        <pc:chgData name="Secrétariat Euregio" userId="df096374-2057-427b-924c-956b18445160" providerId="ADAL" clId="{60A104A2-583F-471A-B28E-51B38085331B}" dt="2022-10-04T08:13:00.418" v="1152" actId="790"/>
        <pc:sldMkLst>
          <pc:docMk/>
          <pc:sldMk cId="1821126850" sldId="297"/>
        </pc:sldMkLst>
        <pc:spChg chg="mod">
          <ac:chgData name="Secrétariat Euregio" userId="df096374-2057-427b-924c-956b18445160" providerId="ADAL" clId="{60A104A2-583F-471A-B28E-51B38085331B}" dt="2022-10-04T08:13:00.418" v="1152" actId="790"/>
          <ac:spMkLst>
            <pc:docMk/>
            <pc:sldMk cId="1821126850" sldId="297"/>
            <ac:spMk id="2" creationId="{62AAC186-F34F-25D7-5D99-E55F5C2DEA35}"/>
          </ac:spMkLst>
        </pc:spChg>
        <pc:spChg chg="mod">
          <ac:chgData name="Secrétariat Euregio" userId="df096374-2057-427b-924c-956b18445160" providerId="ADAL" clId="{60A104A2-583F-471A-B28E-51B38085331B}" dt="2022-10-04T07:49:21.204" v="151" actId="20577"/>
          <ac:spMkLst>
            <pc:docMk/>
            <pc:sldMk cId="1821126850" sldId="297"/>
            <ac:spMk id="9" creationId="{C8A6B8B1-6105-9694-C023-5A0949496140}"/>
          </ac:spMkLst>
        </pc:spChg>
      </pc:sldChg>
      <pc:sldChg chg="modSp add mod">
        <pc:chgData name="Secrétariat Euregio" userId="df096374-2057-427b-924c-956b18445160" providerId="ADAL" clId="{60A104A2-583F-471A-B28E-51B38085331B}" dt="2022-10-04T08:13:16.883" v="1153" actId="790"/>
        <pc:sldMkLst>
          <pc:docMk/>
          <pc:sldMk cId="1774953620" sldId="298"/>
        </pc:sldMkLst>
        <pc:spChg chg="mod">
          <ac:chgData name="Secrétariat Euregio" userId="df096374-2057-427b-924c-956b18445160" providerId="ADAL" clId="{60A104A2-583F-471A-B28E-51B38085331B}" dt="2022-10-04T08:13:16.883" v="1153" actId="790"/>
          <ac:spMkLst>
            <pc:docMk/>
            <pc:sldMk cId="1774953620" sldId="298"/>
            <ac:spMk id="2" creationId="{62AAC186-F34F-25D7-5D99-E55F5C2DEA35}"/>
          </ac:spMkLst>
        </pc:spChg>
        <pc:spChg chg="mod">
          <ac:chgData name="Secrétariat Euregio" userId="df096374-2057-427b-924c-956b18445160" providerId="ADAL" clId="{60A104A2-583F-471A-B28E-51B38085331B}" dt="2022-10-04T07:53:49.771" v="216" actId="255"/>
          <ac:spMkLst>
            <pc:docMk/>
            <pc:sldMk cId="1774953620" sldId="298"/>
            <ac:spMk id="9" creationId="{C8A6B8B1-6105-9694-C023-5A0949496140}"/>
          </ac:spMkLst>
        </pc:spChg>
      </pc:sldChg>
      <pc:sldChg chg="modSp add mod">
        <pc:chgData name="Secrétariat Euregio" userId="df096374-2057-427b-924c-956b18445160" providerId="ADAL" clId="{60A104A2-583F-471A-B28E-51B38085331B}" dt="2022-10-04T08:15:28.059" v="1169" actId="20577"/>
        <pc:sldMkLst>
          <pc:docMk/>
          <pc:sldMk cId="2241786270" sldId="302"/>
        </pc:sldMkLst>
        <pc:spChg chg="mod">
          <ac:chgData name="Secrétariat Euregio" userId="df096374-2057-427b-924c-956b18445160" providerId="ADAL" clId="{60A104A2-583F-471A-B28E-51B38085331B}" dt="2022-10-04T08:15:28.059" v="1169" actId="20577"/>
          <ac:spMkLst>
            <pc:docMk/>
            <pc:sldMk cId="2241786270" sldId="302"/>
            <ac:spMk id="2" creationId="{62AAC186-F34F-25D7-5D99-E55F5C2DEA35}"/>
          </ac:spMkLst>
        </pc:spChg>
        <pc:spChg chg="mod">
          <ac:chgData name="Secrétariat Euregio" userId="df096374-2057-427b-924c-956b18445160" providerId="ADAL" clId="{60A104A2-583F-471A-B28E-51B38085331B}" dt="2022-10-04T07:51:51.217" v="196" actId="20577"/>
          <ac:spMkLst>
            <pc:docMk/>
            <pc:sldMk cId="2241786270" sldId="302"/>
            <ac:spMk id="3" creationId="{DF90FC3F-0325-6E79-4570-5E6B27C45FD2}"/>
          </ac:spMkLst>
        </pc:spChg>
      </pc:sldChg>
      <pc:sldChg chg="modSp add mod">
        <pc:chgData name="Secrétariat Euregio" userId="df096374-2057-427b-924c-956b18445160" providerId="ADAL" clId="{60A104A2-583F-471A-B28E-51B38085331B}" dt="2022-10-04T08:15:31.537" v="1170" actId="20577"/>
        <pc:sldMkLst>
          <pc:docMk/>
          <pc:sldMk cId="1885258743" sldId="303"/>
        </pc:sldMkLst>
        <pc:spChg chg="mod">
          <ac:chgData name="Secrétariat Euregio" userId="df096374-2057-427b-924c-956b18445160" providerId="ADAL" clId="{60A104A2-583F-471A-B28E-51B38085331B}" dt="2022-10-04T08:15:31.537" v="1170" actId="20577"/>
          <ac:spMkLst>
            <pc:docMk/>
            <pc:sldMk cId="1885258743" sldId="303"/>
            <ac:spMk id="2" creationId="{62AAC186-F34F-25D7-5D99-E55F5C2DEA35}"/>
          </ac:spMkLst>
        </pc:spChg>
        <pc:spChg chg="mod">
          <ac:chgData name="Secrétariat Euregio" userId="df096374-2057-427b-924c-956b18445160" providerId="ADAL" clId="{60A104A2-583F-471A-B28E-51B38085331B}" dt="2022-10-04T07:52:47.854" v="207" actId="20577"/>
          <ac:spMkLst>
            <pc:docMk/>
            <pc:sldMk cId="1885258743" sldId="303"/>
            <ac:spMk id="3" creationId="{DF90FC3F-0325-6E79-4570-5E6B27C45FD2}"/>
          </ac:spMkLst>
        </pc:spChg>
      </pc:sldChg>
      <pc:sldChg chg="modSp add mod">
        <pc:chgData name="Secrétariat Euregio" userId="df096374-2057-427b-924c-956b18445160" providerId="ADAL" clId="{60A104A2-583F-471A-B28E-51B38085331B}" dt="2022-10-04T07:57:28.117" v="404"/>
        <pc:sldMkLst>
          <pc:docMk/>
          <pc:sldMk cId="3870276012" sldId="304"/>
        </pc:sldMkLst>
        <pc:spChg chg="mod">
          <ac:chgData name="Secrétariat Euregio" userId="df096374-2057-427b-924c-956b18445160" providerId="ADAL" clId="{60A104A2-583F-471A-B28E-51B38085331B}" dt="2022-10-04T07:57:28.117" v="404"/>
          <ac:spMkLst>
            <pc:docMk/>
            <pc:sldMk cId="3870276012" sldId="304"/>
            <ac:spMk id="2" creationId="{62AAC186-F34F-25D7-5D99-E55F5C2DEA35}"/>
          </ac:spMkLst>
        </pc:spChg>
        <pc:spChg chg="mod">
          <ac:chgData name="Secrétariat Euregio" userId="df096374-2057-427b-924c-956b18445160" providerId="ADAL" clId="{60A104A2-583F-471A-B28E-51B38085331B}" dt="2022-10-04T07:53:20.785" v="213" actId="20577"/>
          <ac:spMkLst>
            <pc:docMk/>
            <pc:sldMk cId="3870276012" sldId="304"/>
            <ac:spMk id="3" creationId="{DF90FC3F-0325-6E79-4570-5E6B27C45FD2}"/>
          </ac:spMkLst>
        </pc:spChg>
      </pc:sldChg>
      <pc:sldChg chg="addSp modSp add mod">
        <pc:chgData name="Secrétariat Euregio" userId="df096374-2057-427b-924c-956b18445160" providerId="ADAL" clId="{60A104A2-583F-471A-B28E-51B38085331B}" dt="2022-10-04T08:09:12.904" v="922"/>
        <pc:sldMkLst>
          <pc:docMk/>
          <pc:sldMk cId="710226863" sldId="305"/>
        </pc:sldMkLst>
        <pc:spChg chg="mod">
          <ac:chgData name="Secrétariat Euregio" userId="df096374-2057-427b-924c-956b18445160" providerId="ADAL" clId="{60A104A2-583F-471A-B28E-51B38085331B}" dt="2022-10-04T08:02:26.342" v="548"/>
          <ac:spMkLst>
            <pc:docMk/>
            <pc:sldMk cId="710226863" sldId="305"/>
            <ac:spMk id="2" creationId="{62AAC186-F34F-25D7-5D99-E55F5C2DEA35}"/>
          </ac:spMkLst>
        </pc:spChg>
        <pc:graphicFrameChg chg="mod modGraphic">
          <ac:chgData name="Secrétariat Euregio" userId="df096374-2057-427b-924c-956b18445160" providerId="ADAL" clId="{60A104A2-583F-471A-B28E-51B38085331B}" dt="2022-10-04T08:09:12.904" v="922"/>
          <ac:graphicFrameMkLst>
            <pc:docMk/>
            <pc:sldMk cId="710226863" sldId="305"/>
            <ac:graphicFrameMk id="5" creationId="{24CE253F-2BD6-6259-4EBC-23B16757A224}"/>
          </ac:graphicFrameMkLst>
        </pc:graphicFrameChg>
        <pc:picChg chg="add mod">
          <ac:chgData name="Secrétariat Euregio" userId="df096374-2057-427b-924c-956b18445160" providerId="ADAL" clId="{60A104A2-583F-471A-B28E-51B38085331B}" dt="2022-10-04T08:02:08.754" v="546"/>
          <ac:picMkLst>
            <pc:docMk/>
            <pc:sldMk cId="710226863" sldId="305"/>
            <ac:picMk id="4" creationId="{CEF5B349-E3F9-2B97-A833-6B1E12088045}"/>
          </ac:picMkLst>
        </pc:picChg>
      </pc:sldChg>
      <pc:sldChg chg="modSp add mod">
        <pc:chgData name="Secrétariat Euregio" userId="df096374-2057-427b-924c-956b18445160" providerId="ADAL" clId="{60A104A2-583F-471A-B28E-51B38085331B}" dt="2022-10-04T07:59:53.371" v="471" actId="113"/>
        <pc:sldMkLst>
          <pc:docMk/>
          <pc:sldMk cId="1940686244" sldId="308"/>
        </pc:sldMkLst>
        <pc:spChg chg="mod">
          <ac:chgData name="Secrétariat Euregio" userId="df096374-2057-427b-924c-956b18445160" providerId="ADAL" clId="{60A104A2-583F-471A-B28E-51B38085331B}" dt="2022-10-04T07:57:55.871" v="436"/>
          <ac:spMkLst>
            <pc:docMk/>
            <pc:sldMk cId="1940686244" sldId="308"/>
            <ac:spMk id="2" creationId="{62AAC186-F34F-25D7-5D99-E55F5C2DEA35}"/>
          </ac:spMkLst>
        </pc:spChg>
        <pc:spChg chg="mod">
          <ac:chgData name="Secrétariat Euregio" userId="df096374-2057-427b-924c-956b18445160" providerId="ADAL" clId="{60A104A2-583F-471A-B28E-51B38085331B}" dt="2022-10-04T07:59:53.371" v="471" actId="113"/>
          <ac:spMkLst>
            <pc:docMk/>
            <pc:sldMk cId="1940686244" sldId="308"/>
            <ac:spMk id="3" creationId="{DF90FC3F-0325-6E79-4570-5E6B27C45FD2}"/>
          </ac:spMkLst>
        </pc:spChg>
      </pc:sldChg>
      <pc:sldChg chg="addSp modSp add mod">
        <pc:chgData name="Secrétariat Euregio" userId="df096374-2057-427b-924c-956b18445160" providerId="ADAL" clId="{60A104A2-583F-471A-B28E-51B38085331B}" dt="2022-10-04T08:13:31.321" v="1155" actId="20577"/>
        <pc:sldMkLst>
          <pc:docMk/>
          <pc:sldMk cId="4146778937" sldId="309"/>
        </pc:sldMkLst>
        <pc:spChg chg="mod">
          <ac:chgData name="Secrétariat Euregio" userId="df096374-2057-427b-924c-956b18445160" providerId="ADAL" clId="{60A104A2-583F-471A-B28E-51B38085331B}" dt="2022-10-04T08:08:02.166" v="912"/>
          <ac:spMkLst>
            <pc:docMk/>
            <pc:sldMk cId="4146778937" sldId="309"/>
            <ac:spMk id="2" creationId="{62AAC186-F34F-25D7-5D99-E55F5C2DEA35}"/>
          </ac:spMkLst>
        </pc:spChg>
        <pc:graphicFrameChg chg="mod modGraphic">
          <ac:chgData name="Secrétariat Euregio" userId="df096374-2057-427b-924c-956b18445160" providerId="ADAL" clId="{60A104A2-583F-471A-B28E-51B38085331B}" dt="2022-10-04T08:13:31.321" v="1155" actId="20577"/>
          <ac:graphicFrameMkLst>
            <pc:docMk/>
            <pc:sldMk cId="4146778937" sldId="309"/>
            <ac:graphicFrameMk id="5" creationId="{24CE253F-2BD6-6259-4EBC-23B16757A224}"/>
          </ac:graphicFrameMkLst>
        </pc:graphicFrameChg>
        <pc:picChg chg="add mod">
          <ac:chgData name="Secrétariat Euregio" userId="df096374-2057-427b-924c-956b18445160" providerId="ADAL" clId="{60A104A2-583F-471A-B28E-51B38085331B}" dt="2022-10-04T08:07:53.404" v="911"/>
          <ac:picMkLst>
            <pc:docMk/>
            <pc:sldMk cId="4146778937" sldId="309"/>
            <ac:picMk id="4" creationId="{01A47A16-7C8B-0D7E-0DBC-3E3BE7EF277F}"/>
          </ac:picMkLst>
        </pc:picChg>
      </pc:sldChg>
      <pc:sldChg chg="modSp add mod">
        <pc:chgData name="Secrétariat Euregio" userId="df096374-2057-427b-924c-956b18445160" providerId="ADAL" clId="{60A104A2-583F-471A-B28E-51B38085331B}" dt="2022-10-04T08:14:18.331" v="1165" actId="790"/>
        <pc:sldMkLst>
          <pc:docMk/>
          <pc:sldMk cId="4290483167" sldId="317"/>
        </pc:sldMkLst>
        <pc:spChg chg="mod">
          <ac:chgData name="Secrétariat Euregio" userId="df096374-2057-427b-924c-956b18445160" providerId="ADAL" clId="{60A104A2-583F-471A-B28E-51B38085331B}" dt="2022-10-04T08:11:28.387" v="1149" actId="20577"/>
          <ac:spMkLst>
            <pc:docMk/>
            <pc:sldMk cId="4290483167" sldId="317"/>
            <ac:spMk id="2" creationId="{62AAC186-F34F-25D7-5D99-E55F5C2DEA35}"/>
          </ac:spMkLst>
        </pc:spChg>
        <pc:graphicFrameChg chg="mod modGraphic">
          <ac:chgData name="Secrétariat Euregio" userId="df096374-2057-427b-924c-956b18445160" providerId="ADAL" clId="{60A104A2-583F-471A-B28E-51B38085331B}" dt="2022-10-04T08:14:18.331" v="1165" actId="790"/>
          <ac:graphicFrameMkLst>
            <pc:docMk/>
            <pc:sldMk cId="4290483167" sldId="317"/>
            <ac:graphicFrameMk id="5" creationId="{C3365101-DEDB-5537-0308-BC327383C98B}"/>
          </ac:graphicFrameMkLst>
        </pc:graphicFrameChg>
      </pc:sldChg>
      <pc:sldChg chg="modSp add mod">
        <pc:chgData name="Secrétariat Euregio" userId="df096374-2057-427b-924c-956b18445160" providerId="ADAL" clId="{60A104A2-583F-471A-B28E-51B38085331B}" dt="2022-10-04T07:58:37.055" v="449" actId="113"/>
        <pc:sldMkLst>
          <pc:docMk/>
          <pc:sldMk cId="2848156063" sldId="319"/>
        </pc:sldMkLst>
        <pc:spChg chg="mod">
          <ac:chgData name="Secrétariat Euregio" userId="df096374-2057-427b-924c-956b18445160" providerId="ADAL" clId="{60A104A2-583F-471A-B28E-51B38085331B}" dt="2022-10-04T07:56:08.804" v="257" actId="20577"/>
          <ac:spMkLst>
            <pc:docMk/>
            <pc:sldMk cId="2848156063" sldId="319"/>
            <ac:spMk id="2" creationId="{62AAC186-F34F-25D7-5D99-E55F5C2DEA35}"/>
          </ac:spMkLst>
        </pc:spChg>
        <pc:spChg chg="mod">
          <ac:chgData name="Secrétariat Euregio" userId="df096374-2057-427b-924c-956b18445160" providerId="ADAL" clId="{60A104A2-583F-471A-B28E-51B38085331B}" dt="2022-10-04T07:58:37.055" v="449" actId="113"/>
          <ac:spMkLst>
            <pc:docMk/>
            <pc:sldMk cId="2848156063" sldId="319"/>
            <ac:spMk id="3" creationId="{DF90FC3F-0325-6E79-4570-5E6B27C45FD2}"/>
          </ac:spMkLst>
        </pc:spChg>
      </pc:sldChg>
      <pc:sldChg chg="modSp add mod">
        <pc:chgData name="Secrétariat Euregio" userId="df096374-2057-427b-924c-956b18445160" providerId="ADAL" clId="{60A104A2-583F-471A-B28E-51B38085331B}" dt="2022-10-04T07:56:39.921" v="310" actId="20577"/>
        <pc:sldMkLst>
          <pc:docMk/>
          <pc:sldMk cId="755923352" sldId="321"/>
        </pc:sldMkLst>
        <pc:spChg chg="mod">
          <ac:chgData name="Secrétariat Euregio" userId="df096374-2057-427b-924c-956b18445160" providerId="ADAL" clId="{60A104A2-583F-471A-B28E-51B38085331B}" dt="2022-10-04T07:56:39.921" v="310" actId="20577"/>
          <ac:spMkLst>
            <pc:docMk/>
            <pc:sldMk cId="755923352" sldId="321"/>
            <ac:spMk id="2" creationId="{62AAC186-F34F-25D7-5D99-E55F5C2DEA35}"/>
          </ac:spMkLst>
        </pc:spChg>
        <pc:spChg chg="mod">
          <ac:chgData name="Secrétariat Euregio" userId="df096374-2057-427b-924c-956b18445160" providerId="ADAL" clId="{60A104A2-583F-471A-B28E-51B38085331B}" dt="2022-10-04T07:46:56.637" v="118" actId="113"/>
          <ac:spMkLst>
            <pc:docMk/>
            <pc:sldMk cId="755923352" sldId="321"/>
            <ac:spMk id="3" creationId="{DF90FC3F-0325-6E79-4570-5E6B27C45FD2}"/>
          </ac:spMkLst>
        </pc:spChg>
      </pc:sldChg>
      <pc:sldChg chg="modSp add mod">
        <pc:chgData name="Secrétariat Euregio" userId="df096374-2057-427b-924c-956b18445160" providerId="ADAL" clId="{60A104A2-583F-471A-B28E-51B38085331B}" dt="2022-10-04T07:48:46.654" v="148" actId="113"/>
        <pc:sldMkLst>
          <pc:docMk/>
          <pc:sldMk cId="1726236639" sldId="322"/>
        </pc:sldMkLst>
        <pc:spChg chg="mod">
          <ac:chgData name="Secrétariat Euregio" userId="df096374-2057-427b-924c-956b18445160" providerId="ADAL" clId="{60A104A2-583F-471A-B28E-51B38085331B}" dt="2022-10-04T07:48:06.765" v="131" actId="790"/>
          <ac:spMkLst>
            <pc:docMk/>
            <pc:sldMk cId="1726236639" sldId="322"/>
            <ac:spMk id="2" creationId="{62AAC186-F34F-25D7-5D99-E55F5C2DEA35}"/>
          </ac:spMkLst>
        </pc:spChg>
        <pc:spChg chg="mod">
          <ac:chgData name="Secrétariat Euregio" userId="df096374-2057-427b-924c-956b18445160" providerId="ADAL" clId="{60A104A2-583F-471A-B28E-51B38085331B}" dt="2022-10-04T07:48:46.654" v="148" actId="113"/>
          <ac:spMkLst>
            <pc:docMk/>
            <pc:sldMk cId="1726236639" sldId="322"/>
            <ac:spMk id="3" creationId="{DF90FC3F-0325-6E79-4570-5E6B27C45FD2}"/>
          </ac:spMkLst>
        </pc:spChg>
      </pc:sldChg>
      <pc:sldChg chg="modSp add mod">
        <pc:chgData name="Secrétariat Euregio" userId="df096374-2057-427b-924c-956b18445160" providerId="ADAL" clId="{60A104A2-583F-471A-B28E-51B38085331B}" dt="2022-10-04T08:15:22.713" v="1166" actId="20577"/>
        <pc:sldMkLst>
          <pc:docMk/>
          <pc:sldMk cId="864405683" sldId="323"/>
        </pc:sldMkLst>
        <pc:spChg chg="mod">
          <ac:chgData name="Secrétariat Euregio" userId="df096374-2057-427b-924c-956b18445160" providerId="ADAL" clId="{60A104A2-583F-471A-B28E-51B38085331B}" dt="2022-10-04T08:15:22.713" v="1166" actId="20577"/>
          <ac:spMkLst>
            <pc:docMk/>
            <pc:sldMk cId="864405683" sldId="323"/>
            <ac:spMk id="2" creationId="{62AAC186-F34F-25D7-5D99-E55F5C2DEA35}"/>
          </ac:spMkLst>
        </pc:spChg>
        <pc:spChg chg="mod">
          <ac:chgData name="Secrétariat Euregio" userId="df096374-2057-427b-924c-956b18445160" providerId="ADAL" clId="{60A104A2-583F-471A-B28E-51B38085331B}" dt="2022-10-04T07:50:44.087" v="165" actId="113"/>
          <ac:spMkLst>
            <pc:docMk/>
            <pc:sldMk cId="864405683" sldId="323"/>
            <ac:spMk id="3" creationId="{DF90FC3F-0325-6E79-4570-5E6B27C45FD2}"/>
          </ac:spMkLst>
        </pc:spChg>
      </pc:sldChg>
    </pc:docChg>
  </pc:docChgLst>
  <pc:docChgLst>
    <pc:chgData name="axel noel" userId="27e8de0e-9cff-4069-99ba-75fd57c23a32" providerId="ADAL" clId="{5139E8F2-D2D0-40CA-AF42-51BA822AABFE}"/>
    <pc:docChg chg="undo custSel modSld">
      <pc:chgData name="axel noel" userId="27e8de0e-9cff-4069-99ba-75fd57c23a32" providerId="ADAL" clId="{5139E8F2-D2D0-40CA-AF42-51BA822AABFE}" dt="2022-10-17T16:31:17.863" v="5" actId="113"/>
      <pc:docMkLst>
        <pc:docMk/>
      </pc:docMkLst>
      <pc:sldChg chg="modSp mod">
        <pc:chgData name="axel noel" userId="27e8de0e-9cff-4069-99ba-75fd57c23a32" providerId="ADAL" clId="{5139E8F2-D2D0-40CA-AF42-51BA822AABFE}" dt="2022-10-17T16:25:52.736" v="3" actId="20577"/>
        <pc:sldMkLst>
          <pc:docMk/>
          <pc:sldMk cId="2683860491" sldId="353"/>
        </pc:sldMkLst>
        <pc:spChg chg="mod">
          <ac:chgData name="axel noel" userId="27e8de0e-9cff-4069-99ba-75fd57c23a32" providerId="ADAL" clId="{5139E8F2-D2D0-40CA-AF42-51BA822AABFE}" dt="2022-10-17T16:25:52.736" v="3" actId="20577"/>
          <ac:spMkLst>
            <pc:docMk/>
            <pc:sldMk cId="2683860491" sldId="353"/>
            <ac:spMk id="3" creationId="{B51819E7-6BE6-8543-2644-807CBFB06D1C}"/>
          </ac:spMkLst>
        </pc:spChg>
      </pc:sldChg>
      <pc:sldChg chg="modSp mod">
        <pc:chgData name="axel noel" userId="27e8de0e-9cff-4069-99ba-75fd57c23a32" providerId="ADAL" clId="{5139E8F2-D2D0-40CA-AF42-51BA822AABFE}" dt="2022-10-17T16:31:17.863" v="5" actId="113"/>
        <pc:sldMkLst>
          <pc:docMk/>
          <pc:sldMk cId="3018445660" sldId="364"/>
        </pc:sldMkLst>
        <pc:spChg chg="mod">
          <ac:chgData name="axel noel" userId="27e8de0e-9cff-4069-99ba-75fd57c23a32" providerId="ADAL" clId="{5139E8F2-D2D0-40CA-AF42-51BA822AABFE}" dt="2022-10-17T16:31:17.863" v="5" actId="113"/>
          <ac:spMkLst>
            <pc:docMk/>
            <pc:sldMk cId="3018445660" sldId="364"/>
            <ac:spMk id="3" creationId="{DF90FC3F-0325-6E79-4570-5E6B27C45FD2}"/>
          </ac:spMkLst>
        </pc:spChg>
      </pc:sldChg>
    </pc:docChg>
  </pc:docChgLst>
  <pc:docChgLst>
    <pc:chgData name="Secrétariat Euregio" userId="df096374-2057-427b-924c-956b18445160" providerId="ADAL" clId="{87748627-37CD-43AB-82AB-D570355B895C}"/>
    <pc:docChg chg="undo custSel addSld delSld modSld sldOrd modNotesMaster">
      <pc:chgData name="Secrétariat Euregio" userId="df096374-2057-427b-924c-956b18445160" providerId="ADAL" clId="{87748627-37CD-43AB-82AB-D570355B895C}" dt="2022-10-03T14:42:00.687" v="1840" actId="478"/>
      <pc:docMkLst>
        <pc:docMk/>
      </pc:docMkLst>
      <pc:sldChg chg="addSp delSp modSp mod">
        <pc:chgData name="Secrétariat Euregio" userId="df096374-2057-427b-924c-956b18445160" providerId="ADAL" clId="{87748627-37CD-43AB-82AB-D570355B895C}" dt="2022-10-03T14:30:46.483" v="1471" actId="255"/>
        <pc:sldMkLst>
          <pc:docMk/>
          <pc:sldMk cId="588539522" sldId="257"/>
        </pc:sldMkLst>
        <pc:spChg chg="mod">
          <ac:chgData name="Secrétariat Euregio" userId="df096374-2057-427b-924c-956b18445160" providerId="ADAL" clId="{87748627-37CD-43AB-82AB-D570355B895C}" dt="2022-09-12T07:40:37.378" v="738" actId="20577"/>
          <ac:spMkLst>
            <pc:docMk/>
            <pc:sldMk cId="588539522" sldId="257"/>
            <ac:spMk id="2" creationId="{A298DE90-8C26-CA43-4739-A19D16376F72}"/>
          </ac:spMkLst>
        </pc:spChg>
        <pc:spChg chg="mod">
          <ac:chgData name="Secrétariat Euregio" userId="df096374-2057-427b-924c-956b18445160" providerId="ADAL" clId="{87748627-37CD-43AB-82AB-D570355B895C}" dt="2022-10-03T14:30:46.483" v="1471" actId="255"/>
          <ac:spMkLst>
            <pc:docMk/>
            <pc:sldMk cId="588539522" sldId="257"/>
            <ac:spMk id="3" creationId="{016C8380-DCDF-0C26-1D68-DC3D5677AAA7}"/>
          </ac:spMkLst>
        </pc:spChg>
        <pc:picChg chg="mod">
          <ac:chgData name="Secrétariat Euregio" userId="df096374-2057-427b-924c-956b18445160" providerId="ADAL" clId="{87748627-37CD-43AB-82AB-D570355B895C}" dt="2022-09-12T07:44:24.046" v="766" actId="1076"/>
          <ac:picMkLst>
            <pc:docMk/>
            <pc:sldMk cId="588539522" sldId="257"/>
            <ac:picMk id="5" creationId="{BA4D8C3C-985D-BA84-EEA2-0706704FE079}"/>
          </ac:picMkLst>
        </pc:picChg>
        <pc:picChg chg="add mod">
          <ac:chgData name="Secrétariat Euregio" userId="df096374-2057-427b-924c-956b18445160" providerId="ADAL" clId="{87748627-37CD-43AB-82AB-D570355B895C}" dt="2022-09-12T07:39:51.444" v="718" actId="14100"/>
          <ac:picMkLst>
            <pc:docMk/>
            <pc:sldMk cId="588539522" sldId="257"/>
            <ac:picMk id="6" creationId="{A693F4C1-A665-8984-E010-AA2FF63DB64C}"/>
          </ac:picMkLst>
        </pc:picChg>
        <pc:picChg chg="add del mod">
          <ac:chgData name="Secrétariat Euregio" userId="df096374-2057-427b-924c-956b18445160" providerId="ADAL" clId="{87748627-37CD-43AB-82AB-D570355B895C}" dt="2022-09-12T07:42:05.211" v="751" actId="478"/>
          <ac:picMkLst>
            <pc:docMk/>
            <pc:sldMk cId="588539522" sldId="257"/>
            <ac:picMk id="8" creationId="{C2D7DB3B-43E6-C4DF-B0DA-5183256991BB}"/>
          </ac:picMkLst>
        </pc:picChg>
        <pc:picChg chg="add mod">
          <ac:chgData name="Secrétariat Euregio" userId="df096374-2057-427b-924c-956b18445160" providerId="ADAL" clId="{87748627-37CD-43AB-82AB-D570355B895C}" dt="2022-09-12T07:44:04.745" v="764" actId="14100"/>
          <ac:picMkLst>
            <pc:docMk/>
            <pc:sldMk cId="588539522" sldId="257"/>
            <ac:picMk id="10" creationId="{B6A6D94E-02E8-1BF5-9A9B-A2FD7E917634}"/>
          </ac:picMkLst>
        </pc:picChg>
      </pc:sldChg>
      <pc:sldChg chg="addSp delSp modSp new mod">
        <pc:chgData name="Secrétariat Euregio" userId="df096374-2057-427b-924c-956b18445160" providerId="ADAL" clId="{87748627-37CD-43AB-82AB-D570355B895C}" dt="2022-10-03T14:30:56.879" v="1473" actId="255"/>
        <pc:sldMkLst>
          <pc:docMk/>
          <pc:sldMk cId="2242849394" sldId="258"/>
        </pc:sldMkLst>
        <pc:spChg chg="mod">
          <ac:chgData name="Secrétariat Euregio" userId="df096374-2057-427b-924c-956b18445160" providerId="ADAL" clId="{87748627-37CD-43AB-82AB-D570355B895C}" dt="2022-10-03T14:30:56.879" v="1473" actId="255"/>
          <ac:spMkLst>
            <pc:docMk/>
            <pc:sldMk cId="2242849394" sldId="258"/>
            <ac:spMk id="2" creationId="{62AAC186-F34F-25D7-5D99-E55F5C2DEA35}"/>
          </ac:spMkLst>
        </pc:spChg>
        <pc:spChg chg="mod">
          <ac:chgData name="Secrétariat Euregio" userId="df096374-2057-427b-924c-956b18445160" providerId="ADAL" clId="{87748627-37CD-43AB-82AB-D570355B895C}" dt="2022-10-03T13:45:14.456" v="1272" actId="20577"/>
          <ac:spMkLst>
            <pc:docMk/>
            <pc:sldMk cId="2242849394" sldId="258"/>
            <ac:spMk id="3" creationId="{DF90FC3F-0325-6E79-4570-5E6B27C45FD2}"/>
          </ac:spMkLst>
        </pc:spChg>
        <pc:picChg chg="add mod">
          <ac:chgData name="Secrétariat Euregio" userId="df096374-2057-427b-924c-956b18445160" providerId="ADAL" clId="{87748627-37CD-43AB-82AB-D570355B895C}" dt="2022-10-03T13:45:56.458" v="1274"/>
          <ac:picMkLst>
            <pc:docMk/>
            <pc:sldMk cId="2242849394" sldId="258"/>
            <ac:picMk id="4" creationId="{7E2DE84F-2DEF-07D8-5D1E-852B4DE29BE2}"/>
          </ac:picMkLst>
        </pc:picChg>
        <pc:picChg chg="add del mod">
          <ac:chgData name="Secrétariat Euregio" userId="df096374-2057-427b-924c-956b18445160" providerId="ADAL" clId="{87748627-37CD-43AB-82AB-D570355B895C}" dt="2022-09-09T12:57:55.072" v="491" actId="478"/>
          <ac:picMkLst>
            <pc:docMk/>
            <pc:sldMk cId="2242849394" sldId="258"/>
            <ac:picMk id="5" creationId="{29DB683D-2CC6-932B-E82C-607691920A9F}"/>
          </ac:picMkLst>
        </pc:picChg>
        <pc:picChg chg="add mod">
          <ac:chgData name="Secrétariat Euregio" userId="df096374-2057-427b-924c-956b18445160" providerId="ADAL" clId="{87748627-37CD-43AB-82AB-D570355B895C}" dt="2022-09-12T07:45:03.795" v="770" actId="14100"/>
          <ac:picMkLst>
            <pc:docMk/>
            <pc:sldMk cId="2242849394" sldId="258"/>
            <ac:picMk id="7" creationId="{416DF61D-0778-F6F8-CC4C-9C510411E0BB}"/>
          </ac:picMkLst>
        </pc:picChg>
      </pc:sldChg>
      <pc:sldChg chg="addSp delSp modSp add mod">
        <pc:chgData name="Secrétariat Euregio" userId="df096374-2057-427b-924c-956b18445160" providerId="ADAL" clId="{87748627-37CD-43AB-82AB-D570355B895C}" dt="2022-10-03T13:55:50.091" v="1358" actId="1076"/>
        <pc:sldMkLst>
          <pc:docMk/>
          <pc:sldMk cId="2557857032" sldId="259"/>
        </pc:sldMkLst>
        <pc:spChg chg="mod">
          <ac:chgData name="Secrétariat Euregio" userId="df096374-2057-427b-924c-956b18445160" providerId="ADAL" clId="{87748627-37CD-43AB-82AB-D570355B895C}" dt="2022-09-12T07:45:27.522" v="778" actId="20577"/>
          <ac:spMkLst>
            <pc:docMk/>
            <pc:sldMk cId="2557857032" sldId="259"/>
            <ac:spMk id="2" creationId="{62AAC186-F34F-25D7-5D99-E55F5C2DEA35}"/>
          </ac:spMkLst>
        </pc:spChg>
        <pc:spChg chg="mod">
          <ac:chgData name="Secrétariat Euregio" userId="df096374-2057-427b-924c-956b18445160" providerId="ADAL" clId="{87748627-37CD-43AB-82AB-D570355B895C}" dt="2022-10-03T13:55:50.091" v="1358" actId="1076"/>
          <ac:spMkLst>
            <pc:docMk/>
            <pc:sldMk cId="2557857032" sldId="259"/>
            <ac:spMk id="3" creationId="{DF90FC3F-0325-6E79-4570-5E6B27C45FD2}"/>
          </ac:spMkLst>
        </pc:spChg>
        <pc:picChg chg="add mod">
          <ac:chgData name="Secrétariat Euregio" userId="df096374-2057-427b-924c-956b18445160" providerId="ADAL" clId="{87748627-37CD-43AB-82AB-D570355B895C}" dt="2022-10-03T13:45:59.795" v="1275"/>
          <ac:picMkLst>
            <pc:docMk/>
            <pc:sldMk cId="2557857032" sldId="259"/>
            <ac:picMk id="4" creationId="{8AFE0B11-FC8D-0A9F-E52C-3D8DC9E7F0D1}"/>
          </ac:picMkLst>
        </pc:picChg>
        <pc:picChg chg="del">
          <ac:chgData name="Secrétariat Euregio" userId="df096374-2057-427b-924c-956b18445160" providerId="ADAL" clId="{87748627-37CD-43AB-82AB-D570355B895C}" dt="2022-09-09T12:57:52.093" v="489" actId="478"/>
          <ac:picMkLst>
            <pc:docMk/>
            <pc:sldMk cId="2557857032" sldId="259"/>
            <ac:picMk id="5" creationId="{29DB683D-2CC6-932B-E82C-607691920A9F}"/>
          </ac:picMkLst>
        </pc:picChg>
        <pc:picChg chg="add del mod">
          <ac:chgData name="Secrétariat Euregio" userId="df096374-2057-427b-924c-956b18445160" providerId="ADAL" clId="{87748627-37CD-43AB-82AB-D570355B895C}" dt="2022-09-09T13:13:13.525" v="648" actId="21"/>
          <ac:picMkLst>
            <pc:docMk/>
            <pc:sldMk cId="2557857032" sldId="259"/>
            <ac:picMk id="6" creationId="{02AF56E7-8D64-EBC5-D740-05D29262ABB9}"/>
          </ac:picMkLst>
        </pc:picChg>
        <pc:picChg chg="add mod">
          <ac:chgData name="Secrétariat Euregio" userId="df096374-2057-427b-924c-956b18445160" providerId="ADAL" clId="{87748627-37CD-43AB-82AB-D570355B895C}" dt="2022-09-09T13:13:21.977" v="652" actId="1076"/>
          <ac:picMkLst>
            <pc:docMk/>
            <pc:sldMk cId="2557857032" sldId="259"/>
            <ac:picMk id="8" creationId="{91F2A344-3E51-6AAD-BDD8-ECA6AB067B86}"/>
          </ac:picMkLst>
        </pc:picChg>
        <pc:picChg chg="add mod">
          <ac:chgData name="Secrétariat Euregio" userId="df096374-2057-427b-924c-956b18445160" providerId="ADAL" clId="{87748627-37CD-43AB-82AB-D570355B895C}" dt="2022-09-12T07:45:19.244" v="772" actId="14100"/>
          <ac:picMkLst>
            <pc:docMk/>
            <pc:sldMk cId="2557857032" sldId="259"/>
            <ac:picMk id="10" creationId="{5C0A091A-037C-331D-FA6E-A6982640C8E2}"/>
          </ac:picMkLst>
        </pc:picChg>
        <pc:picChg chg="add mod">
          <ac:chgData name="Secrétariat Euregio" userId="df096374-2057-427b-924c-956b18445160" providerId="ADAL" clId="{87748627-37CD-43AB-82AB-D570355B895C}" dt="2022-10-03T13:55:13.123" v="1313" actId="1076"/>
          <ac:picMkLst>
            <pc:docMk/>
            <pc:sldMk cId="2557857032" sldId="259"/>
            <ac:picMk id="12" creationId="{532564EB-5399-B12E-2A7B-CF4CF50CC8DD}"/>
          </ac:picMkLst>
        </pc:picChg>
      </pc:sldChg>
      <pc:sldChg chg="modSp add del mod">
        <pc:chgData name="Secrétariat Euregio" userId="df096374-2057-427b-924c-956b18445160" providerId="ADAL" clId="{87748627-37CD-43AB-82AB-D570355B895C}" dt="2022-09-09T12:38:54.245" v="3" actId="47"/>
        <pc:sldMkLst>
          <pc:docMk/>
          <pc:sldMk cId="4020916815" sldId="259"/>
        </pc:sldMkLst>
        <pc:picChg chg="mod">
          <ac:chgData name="Secrétariat Euregio" userId="df096374-2057-427b-924c-956b18445160" providerId="ADAL" clId="{87748627-37CD-43AB-82AB-D570355B895C}" dt="2022-09-09T12:38:45.514" v="2" actId="14100"/>
          <ac:picMkLst>
            <pc:docMk/>
            <pc:sldMk cId="4020916815" sldId="259"/>
            <ac:picMk id="5" creationId="{BA4D8C3C-985D-BA84-EEA2-0706704FE079}"/>
          </ac:picMkLst>
        </pc:picChg>
      </pc:sldChg>
      <pc:sldChg chg="addSp delSp modSp add mod ord">
        <pc:chgData name="Secrétariat Euregio" userId="df096374-2057-427b-924c-956b18445160" providerId="ADAL" clId="{87748627-37CD-43AB-82AB-D570355B895C}" dt="2022-10-03T13:56:18.191" v="1379" actId="20577"/>
        <pc:sldMkLst>
          <pc:docMk/>
          <pc:sldMk cId="1804492770" sldId="260"/>
        </pc:sldMkLst>
        <pc:spChg chg="mod">
          <ac:chgData name="Secrétariat Euregio" userId="df096374-2057-427b-924c-956b18445160" providerId="ADAL" clId="{87748627-37CD-43AB-82AB-D570355B895C}" dt="2022-10-03T13:56:09.538" v="1373" actId="20577"/>
          <ac:spMkLst>
            <pc:docMk/>
            <pc:sldMk cId="1804492770" sldId="260"/>
            <ac:spMk id="2" creationId="{62AAC186-F34F-25D7-5D99-E55F5C2DEA35}"/>
          </ac:spMkLst>
        </pc:spChg>
        <pc:spChg chg="mod">
          <ac:chgData name="Secrétariat Euregio" userId="df096374-2057-427b-924c-956b18445160" providerId="ADAL" clId="{87748627-37CD-43AB-82AB-D570355B895C}" dt="2022-10-03T13:56:18.191" v="1379" actId="20577"/>
          <ac:spMkLst>
            <pc:docMk/>
            <pc:sldMk cId="1804492770" sldId="260"/>
            <ac:spMk id="3" creationId="{DF90FC3F-0325-6E79-4570-5E6B27C45FD2}"/>
          </ac:spMkLst>
        </pc:spChg>
        <pc:picChg chg="add mod">
          <ac:chgData name="Secrétariat Euregio" userId="df096374-2057-427b-924c-956b18445160" providerId="ADAL" clId="{87748627-37CD-43AB-82AB-D570355B895C}" dt="2022-10-03T13:46:02.821" v="1276"/>
          <ac:picMkLst>
            <pc:docMk/>
            <pc:sldMk cId="1804492770" sldId="260"/>
            <ac:picMk id="4" creationId="{9543AA98-211E-ECEC-8046-4FE5DACEFAFC}"/>
          </ac:picMkLst>
        </pc:picChg>
        <pc:picChg chg="del">
          <ac:chgData name="Secrétariat Euregio" userId="df096374-2057-427b-924c-956b18445160" providerId="ADAL" clId="{87748627-37CD-43AB-82AB-D570355B895C}" dt="2022-09-09T12:57:48.964" v="487" actId="478"/>
          <ac:picMkLst>
            <pc:docMk/>
            <pc:sldMk cId="1804492770" sldId="260"/>
            <ac:picMk id="5" creationId="{29DB683D-2CC6-932B-E82C-607691920A9F}"/>
          </ac:picMkLst>
        </pc:picChg>
        <pc:picChg chg="add mod">
          <ac:chgData name="Secrétariat Euregio" userId="df096374-2057-427b-924c-956b18445160" providerId="ADAL" clId="{87748627-37CD-43AB-82AB-D570355B895C}" dt="2022-09-09T12:44:13.147" v="180" actId="1076"/>
          <ac:picMkLst>
            <pc:docMk/>
            <pc:sldMk cId="1804492770" sldId="260"/>
            <ac:picMk id="6" creationId="{F63A2839-0615-7831-CEBA-B5817245FC3D}"/>
          </ac:picMkLst>
        </pc:picChg>
        <pc:picChg chg="add mod">
          <ac:chgData name="Secrétariat Euregio" userId="df096374-2057-427b-924c-956b18445160" providerId="ADAL" clId="{87748627-37CD-43AB-82AB-D570355B895C}" dt="2022-09-29T11:52:23.706" v="1022" actId="1076"/>
          <ac:picMkLst>
            <pc:docMk/>
            <pc:sldMk cId="1804492770" sldId="260"/>
            <ac:picMk id="8" creationId="{1620F08D-9A77-32B7-7631-ECD443A1ABD2}"/>
          </ac:picMkLst>
        </pc:picChg>
        <pc:picChg chg="add del">
          <ac:chgData name="Secrétariat Euregio" userId="df096374-2057-427b-924c-956b18445160" providerId="ADAL" clId="{87748627-37CD-43AB-82AB-D570355B895C}" dt="2022-09-09T13:14:01.402" v="656" actId="478"/>
          <ac:picMkLst>
            <pc:docMk/>
            <pc:sldMk cId="1804492770" sldId="260"/>
            <ac:picMk id="10" creationId="{117A7ADE-EC0C-40E4-E10F-4B7B70A7456A}"/>
          </ac:picMkLst>
        </pc:picChg>
        <pc:picChg chg="add mod">
          <ac:chgData name="Secrétariat Euregio" userId="df096374-2057-427b-924c-956b18445160" providerId="ADAL" clId="{87748627-37CD-43AB-82AB-D570355B895C}" dt="2022-09-12T07:45:51.054" v="782" actId="1076"/>
          <ac:picMkLst>
            <pc:docMk/>
            <pc:sldMk cId="1804492770" sldId="260"/>
            <ac:picMk id="12" creationId="{389AABAF-5D35-2AB1-7174-08142B15B8DD}"/>
          </ac:picMkLst>
        </pc:picChg>
      </pc:sldChg>
      <pc:sldChg chg="addSp delSp modSp add mod ord">
        <pc:chgData name="Secrétariat Euregio" userId="df096374-2057-427b-924c-956b18445160" providerId="ADAL" clId="{87748627-37CD-43AB-82AB-D570355B895C}" dt="2022-10-03T14:39:24.361" v="1824" actId="20577"/>
        <pc:sldMkLst>
          <pc:docMk/>
          <pc:sldMk cId="2405247113" sldId="261"/>
        </pc:sldMkLst>
        <pc:spChg chg="mod">
          <ac:chgData name="Secrétariat Euregio" userId="df096374-2057-427b-924c-956b18445160" providerId="ADAL" clId="{87748627-37CD-43AB-82AB-D570355B895C}" dt="2022-09-09T12:44:54.656" v="191" actId="20577"/>
          <ac:spMkLst>
            <pc:docMk/>
            <pc:sldMk cId="2405247113" sldId="261"/>
            <ac:spMk id="2" creationId="{62AAC186-F34F-25D7-5D99-E55F5C2DEA35}"/>
          </ac:spMkLst>
        </pc:spChg>
        <pc:spChg chg="mod">
          <ac:chgData name="Secrétariat Euregio" userId="df096374-2057-427b-924c-956b18445160" providerId="ADAL" clId="{87748627-37CD-43AB-82AB-D570355B895C}" dt="2022-10-03T14:39:24.361" v="1824" actId="20577"/>
          <ac:spMkLst>
            <pc:docMk/>
            <pc:sldMk cId="2405247113" sldId="261"/>
            <ac:spMk id="3" creationId="{DF90FC3F-0325-6E79-4570-5E6B27C45FD2}"/>
          </ac:spMkLst>
        </pc:spChg>
        <pc:picChg chg="add mod">
          <ac:chgData name="Secrétariat Euregio" userId="df096374-2057-427b-924c-956b18445160" providerId="ADAL" clId="{87748627-37CD-43AB-82AB-D570355B895C}" dt="2022-10-03T13:46:05.204" v="1277"/>
          <ac:picMkLst>
            <pc:docMk/>
            <pc:sldMk cId="2405247113" sldId="261"/>
            <ac:picMk id="4" creationId="{634A9820-EEE9-D292-0E51-1E39F4971F92}"/>
          </ac:picMkLst>
        </pc:picChg>
        <pc:picChg chg="del">
          <ac:chgData name="Secrétariat Euregio" userId="df096374-2057-427b-924c-956b18445160" providerId="ADAL" clId="{87748627-37CD-43AB-82AB-D570355B895C}" dt="2022-09-09T12:57:45.784" v="485" actId="478"/>
          <ac:picMkLst>
            <pc:docMk/>
            <pc:sldMk cId="2405247113" sldId="261"/>
            <ac:picMk id="5" creationId="{29DB683D-2CC6-932B-E82C-607691920A9F}"/>
          </ac:picMkLst>
        </pc:picChg>
        <pc:picChg chg="add del">
          <ac:chgData name="Secrétariat Euregio" userId="df096374-2057-427b-924c-956b18445160" providerId="ADAL" clId="{87748627-37CD-43AB-82AB-D570355B895C}" dt="2022-09-09T13:14:04.459" v="658" actId="478"/>
          <ac:picMkLst>
            <pc:docMk/>
            <pc:sldMk cId="2405247113" sldId="261"/>
            <ac:picMk id="6" creationId="{A08D71BF-53B7-F493-B8FE-A090655E2D04}"/>
          </ac:picMkLst>
        </pc:picChg>
        <pc:picChg chg="add mod">
          <ac:chgData name="Secrétariat Euregio" userId="df096374-2057-427b-924c-956b18445160" providerId="ADAL" clId="{87748627-37CD-43AB-82AB-D570355B895C}" dt="2022-09-12T07:46:01.527" v="783" actId="14100"/>
          <ac:picMkLst>
            <pc:docMk/>
            <pc:sldMk cId="2405247113" sldId="261"/>
            <ac:picMk id="8" creationId="{AE6A3664-895B-ACAC-5E93-261841C9C75E}"/>
          </ac:picMkLst>
        </pc:picChg>
      </pc:sldChg>
      <pc:sldChg chg="addSp delSp modSp add mod">
        <pc:chgData name="Secrétariat Euregio" userId="df096374-2057-427b-924c-956b18445160" providerId="ADAL" clId="{87748627-37CD-43AB-82AB-D570355B895C}" dt="2022-10-03T13:46:09.505" v="1279"/>
        <pc:sldMkLst>
          <pc:docMk/>
          <pc:sldMk cId="521153656" sldId="262"/>
        </pc:sldMkLst>
        <pc:spChg chg="mod">
          <ac:chgData name="Secrétariat Euregio" userId="df096374-2057-427b-924c-956b18445160" providerId="ADAL" clId="{87748627-37CD-43AB-82AB-D570355B895C}" dt="2022-09-09T12:45:58.444" v="216" actId="20577"/>
          <ac:spMkLst>
            <pc:docMk/>
            <pc:sldMk cId="521153656" sldId="262"/>
            <ac:spMk id="2" creationId="{62AAC186-F34F-25D7-5D99-E55F5C2DEA35}"/>
          </ac:spMkLst>
        </pc:spChg>
        <pc:spChg chg="mod">
          <ac:chgData name="Secrétariat Euregio" userId="df096374-2057-427b-924c-956b18445160" providerId="ADAL" clId="{87748627-37CD-43AB-82AB-D570355B895C}" dt="2022-09-09T12:46:00.798" v="217" actId="20577"/>
          <ac:spMkLst>
            <pc:docMk/>
            <pc:sldMk cId="521153656" sldId="262"/>
            <ac:spMk id="3" creationId="{DF90FC3F-0325-6E79-4570-5E6B27C45FD2}"/>
          </ac:spMkLst>
        </pc:spChg>
        <pc:spChg chg="add del mod">
          <ac:chgData name="Secrétariat Euregio" userId="df096374-2057-427b-924c-956b18445160" providerId="ADAL" clId="{87748627-37CD-43AB-82AB-D570355B895C}" dt="2022-09-12T07:51:12.512" v="798"/>
          <ac:spMkLst>
            <pc:docMk/>
            <pc:sldMk cId="521153656" sldId="262"/>
            <ac:spMk id="4" creationId="{E1B9E9D3-1265-2E6F-D954-D2708E7B0713}"/>
          </ac:spMkLst>
        </pc:spChg>
        <pc:spChg chg="add del mod">
          <ac:chgData name="Secrétariat Euregio" userId="df096374-2057-427b-924c-956b18445160" providerId="ADAL" clId="{87748627-37CD-43AB-82AB-D570355B895C}" dt="2022-09-12T07:53:54.132" v="933"/>
          <ac:spMkLst>
            <pc:docMk/>
            <pc:sldMk cId="521153656" sldId="262"/>
            <ac:spMk id="5" creationId="{1701B8EB-B410-044E-D902-53676A8DE9A7}"/>
          </ac:spMkLst>
        </pc:spChg>
        <pc:spChg chg="add del mod">
          <ac:chgData name="Secrétariat Euregio" userId="df096374-2057-427b-924c-956b18445160" providerId="ADAL" clId="{87748627-37CD-43AB-82AB-D570355B895C}" dt="2022-09-13T10:00:54.336" v="982" actId="478"/>
          <ac:spMkLst>
            <pc:docMk/>
            <pc:sldMk cId="521153656" sldId="262"/>
            <ac:spMk id="7" creationId="{9A7ECC62-D5EE-6AF3-9A03-F9EDC631C215}"/>
          </ac:spMkLst>
        </pc:spChg>
        <pc:picChg chg="add mod">
          <ac:chgData name="Secrétariat Euregio" userId="df096374-2057-427b-924c-956b18445160" providerId="ADAL" clId="{87748627-37CD-43AB-82AB-D570355B895C}" dt="2022-10-03T13:46:09.505" v="1279"/>
          <ac:picMkLst>
            <pc:docMk/>
            <pc:sldMk cId="521153656" sldId="262"/>
            <ac:picMk id="4" creationId="{6984873E-E6EB-C6C7-B4AE-09093A63ECC8}"/>
          </ac:picMkLst>
        </pc:picChg>
        <pc:picChg chg="del">
          <ac:chgData name="Secrétariat Euregio" userId="df096374-2057-427b-924c-956b18445160" providerId="ADAL" clId="{87748627-37CD-43AB-82AB-D570355B895C}" dt="2022-09-09T12:57:42.462" v="483" actId="478"/>
          <ac:picMkLst>
            <pc:docMk/>
            <pc:sldMk cId="521153656" sldId="262"/>
            <ac:picMk id="5" creationId="{29DB683D-2CC6-932B-E82C-607691920A9F}"/>
          </ac:picMkLst>
        </pc:picChg>
        <pc:picChg chg="add mod">
          <ac:chgData name="Secrétariat Euregio" userId="df096374-2057-427b-924c-956b18445160" providerId="ADAL" clId="{87748627-37CD-43AB-82AB-D570355B895C}" dt="2022-09-13T10:01:13.410" v="988" actId="1076"/>
          <ac:picMkLst>
            <pc:docMk/>
            <pc:sldMk cId="521153656" sldId="262"/>
            <ac:picMk id="5" creationId="{B8CAA3CC-067A-8C87-A0C5-ED28F04C6CC1}"/>
          </ac:picMkLst>
        </pc:picChg>
        <pc:picChg chg="add mod">
          <ac:chgData name="Secrétariat Euregio" userId="df096374-2057-427b-924c-956b18445160" providerId="ADAL" clId="{87748627-37CD-43AB-82AB-D570355B895C}" dt="2022-09-13T10:01:05.612" v="986" actId="14100"/>
          <ac:picMkLst>
            <pc:docMk/>
            <pc:sldMk cId="521153656" sldId="262"/>
            <ac:picMk id="6" creationId="{153021D3-0C39-21A7-F606-B114E486E916}"/>
          </ac:picMkLst>
        </pc:picChg>
        <pc:picChg chg="add del">
          <ac:chgData name="Secrétariat Euregio" userId="df096374-2057-427b-924c-956b18445160" providerId="ADAL" clId="{87748627-37CD-43AB-82AB-D570355B895C}" dt="2022-09-09T13:14:08.252" v="660" actId="478"/>
          <ac:picMkLst>
            <pc:docMk/>
            <pc:sldMk cId="521153656" sldId="262"/>
            <ac:picMk id="8" creationId="{BC6C6874-AE07-D83D-8E55-C123A4DE315F}"/>
          </ac:picMkLst>
        </pc:picChg>
        <pc:picChg chg="add mod">
          <ac:chgData name="Secrétariat Euregio" userId="df096374-2057-427b-924c-956b18445160" providerId="ADAL" clId="{87748627-37CD-43AB-82AB-D570355B895C}" dt="2022-09-12T07:48:48.051" v="794" actId="14100"/>
          <ac:picMkLst>
            <pc:docMk/>
            <pc:sldMk cId="521153656" sldId="262"/>
            <ac:picMk id="10" creationId="{A098E06C-2364-EFE4-9DA2-177269AAB40F}"/>
          </ac:picMkLst>
        </pc:picChg>
      </pc:sldChg>
      <pc:sldChg chg="addSp delSp modSp add mod">
        <pc:chgData name="Secrétariat Euregio" userId="df096374-2057-427b-924c-956b18445160" providerId="ADAL" clId="{87748627-37CD-43AB-82AB-D570355B895C}" dt="2022-10-03T14:26:56.804" v="1431" actId="20577"/>
        <pc:sldMkLst>
          <pc:docMk/>
          <pc:sldMk cId="2767210234" sldId="263"/>
        </pc:sldMkLst>
        <pc:spChg chg="mod">
          <ac:chgData name="Secrétariat Euregio" userId="df096374-2057-427b-924c-956b18445160" providerId="ADAL" clId="{87748627-37CD-43AB-82AB-D570355B895C}" dt="2022-10-03T14:26:56.804" v="1431" actId="20577"/>
          <ac:spMkLst>
            <pc:docMk/>
            <pc:sldMk cId="2767210234" sldId="263"/>
            <ac:spMk id="2" creationId="{62AAC186-F34F-25D7-5D99-E55F5C2DEA35}"/>
          </ac:spMkLst>
        </pc:spChg>
        <pc:picChg chg="add mod">
          <ac:chgData name="Secrétariat Euregio" userId="df096374-2057-427b-924c-956b18445160" providerId="ADAL" clId="{87748627-37CD-43AB-82AB-D570355B895C}" dt="2022-10-03T13:46:12.471" v="1280"/>
          <ac:picMkLst>
            <pc:docMk/>
            <pc:sldMk cId="2767210234" sldId="263"/>
            <ac:picMk id="4" creationId="{2A87BA2F-41D7-6514-6D99-7AC474C178FF}"/>
          </ac:picMkLst>
        </pc:picChg>
        <pc:picChg chg="del">
          <ac:chgData name="Secrétariat Euregio" userId="df096374-2057-427b-924c-956b18445160" providerId="ADAL" clId="{87748627-37CD-43AB-82AB-D570355B895C}" dt="2022-09-09T12:57:39.832" v="481" actId="478"/>
          <ac:picMkLst>
            <pc:docMk/>
            <pc:sldMk cId="2767210234" sldId="263"/>
            <ac:picMk id="5" creationId="{29DB683D-2CC6-932B-E82C-607691920A9F}"/>
          </ac:picMkLst>
        </pc:picChg>
        <pc:picChg chg="del">
          <ac:chgData name="Secrétariat Euregio" userId="df096374-2057-427b-924c-956b18445160" providerId="ADAL" clId="{87748627-37CD-43AB-82AB-D570355B895C}" dt="2022-09-09T12:46:38.494" v="234" actId="478"/>
          <ac:picMkLst>
            <pc:docMk/>
            <pc:sldMk cId="2767210234" sldId="263"/>
            <ac:picMk id="6" creationId="{153021D3-0C39-21A7-F606-B114E486E916}"/>
          </ac:picMkLst>
        </pc:picChg>
        <pc:picChg chg="add mod">
          <ac:chgData name="Secrétariat Euregio" userId="df096374-2057-427b-924c-956b18445160" providerId="ADAL" clId="{87748627-37CD-43AB-82AB-D570355B895C}" dt="2022-09-09T12:48:25.363" v="237" actId="14100"/>
          <ac:picMkLst>
            <pc:docMk/>
            <pc:sldMk cId="2767210234" sldId="263"/>
            <ac:picMk id="7" creationId="{6D19E4DB-FD25-3BCF-A81C-D279E945F075}"/>
          </ac:picMkLst>
        </pc:picChg>
        <pc:picChg chg="add del">
          <ac:chgData name="Secrétariat Euregio" userId="df096374-2057-427b-924c-956b18445160" providerId="ADAL" clId="{87748627-37CD-43AB-82AB-D570355B895C}" dt="2022-09-09T13:14:10.815" v="662" actId="478"/>
          <ac:picMkLst>
            <pc:docMk/>
            <pc:sldMk cId="2767210234" sldId="263"/>
            <ac:picMk id="9" creationId="{B3302873-E190-D379-7A73-52C36EB232CD}"/>
          </ac:picMkLst>
        </pc:picChg>
        <pc:picChg chg="add">
          <ac:chgData name="Secrétariat Euregio" userId="df096374-2057-427b-924c-956b18445160" providerId="ADAL" clId="{87748627-37CD-43AB-82AB-D570355B895C}" dt="2022-09-09T13:14:10.970" v="663" actId="22"/>
          <ac:picMkLst>
            <pc:docMk/>
            <pc:sldMk cId="2767210234" sldId="263"/>
            <ac:picMk id="11" creationId="{BD512D5D-F7DB-D271-E806-A6624D1592E1}"/>
          </ac:picMkLst>
        </pc:picChg>
      </pc:sldChg>
      <pc:sldChg chg="addSp delSp modSp add mod">
        <pc:chgData name="Secrétariat Euregio" userId="df096374-2057-427b-924c-956b18445160" providerId="ADAL" clId="{87748627-37CD-43AB-82AB-D570355B895C}" dt="2022-10-03T13:46:14.477" v="1281"/>
        <pc:sldMkLst>
          <pc:docMk/>
          <pc:sldMk cId="4203910987" sldId="264"/>
        </pc:sldMkLst>
        <pc:spChg chg="mod">
          <ac:chgData name="Secrétariat Euregio" userId="df096374-2057-427b-924c-956b18445160" providerId="ADAL" clId="{87748627-37CD-43AB-82AB-D570355B895C}" dt="2022-09-09T12:48:43.212" v="247" actId="20577"/>
          <ac:spMkLst>
            <pc:docMk/>
            <pc:sldMk cId="4203910987" sldId="264"/>
            <ac:spMk id="2" creationId="{62AAC186-F34F-25D7-5D99-E55F5C2DEA35}"/>
          </ac:spMkLst>
        </pc:spChg>
        <pc:spChg chg="add mod">
          <ac:chgData name="Secrétariat Euregio" userId="df096374-2057-427b-924c-956b18445160" providerId="ADAL" clId="{87748627-37CD-43AB-82AB-D570355B895C}" dt="2022-09-09T12:49:37.557" v="259" actId="1076"/>
          <ac:spMkLst>
            <pc:docMk/>
            <pc:sldMk cId="4203910987" sldId="264"/>
            <ac:spMk id="9" creationId="{2F0C2B24-70C3-4739-D1DB-911F4A121335}"/>
          </ac:spMkLst>
        </pc:spChg>
        <pc:spChg chg="add mod">
          <ac:chgData name="Secrétariat Euregio" userId="df096374-2057-427b-924c-956b18445160" providerId="ADAL" clId="{87748627-37CD-43AB-82AB-D570355B895C}" dt="2022-09-09T12:49:43.212" v="262" actId="1076"/>
          <ac:spMkLst>
            <pc:docMk/>
            <pc:sldMk cId="4203910987" sldId="264"/>
            <ac:spMk id="13" creationId="{DE1441BB-0BDB-556B-D913-75C349A471DF}"/>
          </ac:spMkLst>
        </pc:spChg>
        <pc:spChg chg="add mod">
          <ac:chgData name="Secrétariat Euregio" userId="df096374-2057-427b-924c-956b18445160" providerId="ADAL" clId="{87748627-37CD-43AB-82AB-D570355B895C}" dt="2022-09-09T12:49:48.390" v="264" actId="1076"/>
          <ac:spMkLst>
            <pc:docMk/>
            <pc:sldMk cId="4203910987" sldId="264"/>
            <ac:spMk id="17" creationId="{657577C4-72AC-C98B-112D-75F274FF5B43}"/>
          </ac:spMkLst>
        </pc:spChg>
        <pc:spChg chg="add mod">
          <ac:chgData name="Secrétariat Euregio" userId="df096374-2057-427b-924c-956b18445160" providerId="ADAL" clId="{87748627-37CD-43AB-82AB-D570355B895C}" dt="2022-09-09T12:49:56.076" v="267" actId="1076"/>
          <ac:spMkLst>
            <pc:docMk/>
            <pc:sldMk cId="4203910987" sldId="264"/>
            <ac:spMk id="21" creationId="{6B9C9271-DCA4-A3A6-E8A1-51F397DE48F6}"/>
          </ac:spMkLst>
        </pc:spChg>
        <pc:picChg chg="add mod">
          <ac:chgData name="Secrétariat Euregio" userId="df096374-2057-427b-924c-956b18445160" providerId="ADAL" clId="{87748627-37CD-43AB-82AB-D570355B895C}" dt="2022-10-03T13:46:14.477" v="1281"/>
          <ac:picMkLst>
            <pc:docMk/>
            <pc:sldMk cId="4203910987" sldId="264"/>
            <ac:picMk id="4" creationId="{4FDC5284-2123-4B72-9289-AFCE3D2D3926}"/>
          </ac:picMkLst>
        </pc:picChg>
        <pc:picChg chg="del">
          <ac:chgData name="Secrétariat Euregio" userId="df096374-2057-427b-924c-956b18445160" providerId="ADAL" clId="{87748627-37CD-43AB-82AB-D570355B895C}" dt="2022-09-09T12:57:36.330" v="479" actId="478"/>
          <ac:picMkLst>
            <pc:docMk/>
            <pc:sldMk cId="4203910987" sldId="264"/>
            <ac:picMk id="5" creationId="{29DB683D-2CC6-932B-E82C-607691920A9F}"/>
          </ac:picMkLst>
        </pc:picChg>
        <pc:picChg chg="add mod">
          <ac:chgData name="Secrétariat Euregio" userId="df096374-2057-427b-924c-956b18445160" providerId="ADAL" clId="{87748627-37CD-43AB-82AB-D570355B895C}" dt="2022-09-09T12:49:39.059" v="260" actId="1076"/>
          <ac:picMkLst>
            <pc:docMk/>
            <pc:sldMk cId="4203910987" sldId="264"/>
            <ac:picMk id="6" creationId="{A0E79309-EFA9-0D9E-EFBB-FEAA5FFD28F2}"/>
          </ac:picMkLst>
        </pc:picChg>
        <pc:picChg chg="del">
          <ac:chgData name="Secrétariat Euregio" userId="df096374-2057-427b-924c-956b18445160" providerId="ADAL" clId="{87748627-37CD-43AB-82AB-D570355B895C}" dt="2022-09-09T12:48:45.193" v="248" actId="478"/>
          <ac:picMkLst>
            <pc:docMk/>
            <pc:sldMk cId="4203910987" sldId="264"/>
            <ac:picMk id="7" creationId="{6D19E4DB-FD25-3BCF-A81C-D279E945F075}"/>
          </ac:picMkLst>
        </pc:picChg>
        <pc:picChg chg="add mod">
          <ac:chgData name="Secrétariat Euregio" userId="df096374-2057-427b-924c-956b18445160" providerId="ADAL" clId="{87748627-37CD-43AB-82AB-D570355B895C}" dt="2022-09-09T12:49:45.573" v="263" actId="1076"/>
          <ac:picMkLst>
            <pc:docMk/>
            <pc:sldMk cId="4203910987" sldId="264"/>
            <ac:picMk id="11" creationId="{6507652F-EB5A-795B-2367-EF273106B6AB}"/>
          </ac:picMkLst>
        </pc:picChg>
        <pc:picChg chg="add mod">
          <ac:chgData name="Secrétariat Euregio" userId="df096374-2057-427b-924c-956b18445160" providerId="ADAL" clId="{87748627-37CD-43AB-82AB-D570355B895C}" dt="2022-09-09T12:50:00.809" v="269" actId="1076"/>
          <ac:picMkLst>
            <pc:docMk/>
            <pc:sldMk cId="4203910987" sldId="264"/>
            <ac:picMk id="15" creationId="{1AE17741-C8F6-C834-6740-DC375FD47057}"/>
          </ac:picMkLst>
        </pc:picChg>
        <pc:picChg chg="add mod">
          <ac:chgData name="Secrétariat Euregio" userId="df096374-2057-427b-924c-956b18445160" providerId="ADAL" clId="{87748627-37CD-43AB-82AB-D570355B895C}" dt="2022-09-09T12:49:58.159" v="268" actId="1076"/>
          <ac:picMkLst>
            <pc:docMk/>
            <pc:sldMk cId="4203910987" sldId="264"/>
            <ac:picMk id="19" creationId="{3CD0E1D9-0DD4-C2AD-547D-34F2AEC137DF}"/>
          </ac:picMkLst>
        </pc:picChg>
        <pc:picChg chg="add del">
          <ac:chgData name="Secrétariat Euregio" userId="df096374-2057-427b-924c-956b18445160" providerId="ADAL" clId="{87748627-37CD-43AB-82AB-D570355B895C}" dt="2022-09-09T13:14:13.900" v="664" actId="478"/>
          <ac:picMkLst>
            <pc:docMk/>
            <pc:sldMk cId="4203910987" sldId="264"/>
            <ac:picMk id="23" creationId="{10D89D73-23F4-1B68-403D-F610A09606C0}"/>
          </ac:picMkLst>
        </pc:picChg>
        <pc:picChg chg="add">
          <ac:chgData name="Secrétariat Euregio" userId="df096374-2057-427b-924c-956b18445160" providerId="ADAL" clId="{87748627-37CD-43AB-82AB-D570355B895C}" dt="2022-09-09T13:14:14.075" v="665" actId="22"/>
          <ac:picMkLst>
            <pc:docMk/>
            <pc:sldMk cId="4203910987" sldId="264"/>
            <ac:picMk id="25" creationId="{0D065CB4-92C5-1ADB-5179-B0EBC6E76000}"/>
          </ac:picMkLst>
        </pc:picChg>
      </pc:sldChg>
      <pc:sldChg chg="addSp delSp modSp add mod">
        <pc:chgData name="Secrétariat Euregio" userId="df096374-2057-427b-924c-956b18445160" providerId="ADAL" clId="{87748627-37CD-43AB-82AB-D570355B895C}" dt="2022-10-03T13:46:16.487" v="1282"/>
        <pc:sldMkLst>
          <pc:docMk/>
          <pc:sldMk cId="3977440821" sldId="265"/>
        </pc:sldMkLst>
        <pc:spChg chg="del">
          <ac:chgData name="Secrétariat Euregio" userId="df096374-2057-427b-924c-956b18445160" providerId="ADAL" clId="{87748627-37CD-43AB-82AB-D570355B895C}" dt="2022-09-09T12:50:09.600" v="272" actId="478"/>
          <ac:spMkLst>
            <pc:docMk/>
            <pc:sldMk cId="3977440821" sldId="265"/>
            <ac:spMk id="9" creationId="{2F0C2B24-70C3-4739-D1DB-911F4A121335}"/>
          </ac:spMkLst>
        </pc:spChg>
        <pc:spChg chg="add mod">
          <ac:chgData name="Secrétariat Euregio" userId="df096374-2057-427b-924c-956b18445160" providerId="ADAL" clId="{87748627-37CD-43AB-82AB-D570355B895C}" dt="2022-09-13T10:01:37.992" v="994" actId="14100"/>
          <ac:spMkLst>
            <pc:docMk/>
            <pc:sldMk cId="3977440821" sldId="265"/>
            <ac:spMk id="10" creationId="{2A137692-3486-1348-8364-EA2316263231}"/>
          </ac:spMkLst>
        </pc:spChg>
        <pc:spChg chg="del">
          <ac:chgData name="Secrétariat Euregio" userId="df096374-2057-427b-924c-956b18445160" providerId="ADAL" clId="{87748627-37CD-43AB-82AB-D570355B895C}" dt="2022-09-09T12:50:11.503" v="274" actId="478"/>
          <ac:spMkLst>
            <pc:docMk/>
            <pc:sldMk cId="3977440821" sldId="265"/>
            <ac:spMk id="13" creationId="{DE1441BB-0BDB-556B-D913-75C349A471DF}"/>
          </ac:spMkLst>
        </pc:spChg>
        <pc:spChg chg="del">
          <ac:chgData name="Secrétariat Euregio" userId="df096374-2057-427b-924c-956b18445160" providerId="ADAL" clId="{87748627-37CD-43AB-82AB-D570355B895C}" dt="2022-09-09T12:50:13.918" v="276" actId="478"/>
          <ac:spMkLst>
            <pc:docMk/>
            <pc:sldMk cId="3977440821" sldId="265"/>
            <ac:spMk id="17" creationId="{657577C4-72AC-C98B-112D-75F274FF5B43}"/>
          </ac:spMkLst>
        </pc:spChg>
        <pc:spChg chg="del">
          <ac:chgData name="Secrétariat Euregio" userId="df096374-2057-427b-924c-956b18445160" providerId="ADAL" clId="{87748627-37CD-43AB-82AB-D570355B895C}" dt="2022-09-09T12:50:15.681" v="278" actId="478"/>
          <ac:spMkLst>
            <pc:docMk/>
            <pc:sldMk cId="3977440821" sldId="265"/>
            <ac:spMk id="21" creationId="{6B9C9271-DCA4-A3A6-E8A1-51F397DE48F6}"/>
          </ac:spMkLst>
        </pc:spChg>
        <pc:picChg chg="add mod">
          <ac:chgData name="Secrétariat Euregio" userId="df096374-2057-427b-924c-956b18445160" providerId="ADAL" clId="{87748627-37CD-43AB-82AB-D570355B895C}" dt="2022-10-03T13:46:16.487" v="1282"/>
          <ac:picMkLst>
            <pc:docMk/>
            <pc:sldMk cId="3977440821" sldId="265"/>
            <ac:picMk id="4" creationId="{DB2E6554-5C28-47C1-07E9-76D6CDACDEA1}"/>
          </ac:picMkLst>
        </pc:picChg>
        <pc:picChg chg="del">
          <ac:chgData name="Secrétariat Euregio" userId="df096374-2057-427b-924c-956b18445160" providerId="ADAL" clId="{87748627-37CD-43AB-82AB-D570355B895C}" dt="2022-09-09T12:57:33.941" v="477" actId="478"/>
          <ac:picMkLst>
            <pc:docMk/>
            <pc:sldMk cId="3977440821" sldId="265"/>
            <ac:picMk id="5" creationId="{29DB683D-2CC6-932B-E82C-607691920A9F}"/>
          </ac:picMkLst>
        </pc:picChg>
        <pc:picChg chg="del">
          <ac:chgData name="Secrétariat Euregio" userId="df096374-2057-427b-924c-956b18445160" providerId="ADAL" clId="{87748627-37CD-43AB-82AB-D570355B895C}" dt="2022-09-09T12:50:05.901" v="271" actId="478"/>
          <ac:picMkLst>
            <pc:docMk/>
            <pc:sldMk cId="3977440821" sldId="265"/>
            <ac:picMk id="6" creationId="{A0E79309-EFA9-0D9E-EFBB-FEAA5FFD28F2}"/>
          </ac:picMkLst>
        </pc:picChg>
        <pc:picChg chg="add mod">
          <ac:chgData name="Secrétariat Euregio" userId="df096374-2057-427b-924c-956b18445160" providerId="ADAL" clId="{87748627-37CD-43AB-82AB-D570355B895C}" dt="2022-09-13T10:01:39.880" v="995" actId="1076"/>
          <ac:picMkLst>
            <pc:docMk/>
            <pc:sldMk cId="3977440821" sldId="265"/>
            <ac:picMk id="7" creationId="{99476141-9233-8251-2B31-83A576091CA3}"/>
          </ac:picMkLst>
        </pc:picChg>
        <pc:picChg chg="del">
          <ac:chgData name="Secrétariat Euregio" userId="df096374-2057-427b-924c-956b18445160" providerId="ADAL" clId="{87748627-37CD-43AB-82AB-D570355B895C}" dt="2022-09-09T12:50:10.130" v="273" actId="478"/>
          <ac:picMkLst>
            <pc:docMk/>
            <pc:sldMk cId="3977440821" sldId="265"/>
            <ac:picMk id="11" creationId="{6507652F-EB5A-795B-2367-EF273106B6AB}"/>
          </ac:picMkLst>
        </pc:picChg>
        <pc:picChg chg="add del">
          <ac:chgData name="Secrétariat Euregio" userId="df096374-2057-427b-924c-956b18445160" providerId="ADAL" clId="{87748627-37CD-43AB-82AB-D570355B895C}" dt="2022-09-09T13:14:17.367" v="666" actId="478"/>
          <ac:picMkLst>
            <pc:docMk/>
            <pc:sldMk cId="3977440821" sldId="265"/>
            <ac:picMk id="14" creationId="{78AE2065-224F-5CAB-1724-24D5BD99A1B3}"/>
          </ac:picMkLst>
        </pc:picChg>
        <pc:picChg chg="del">
          <ac:chgData name="Secrétariat Euregio" userId="df096374-2057-427b-924c-956b18445160" providerId="ADAL" clId="{87748627-37CD-43AB-82AB-D570355B895C}" dt="2022-09-09T12:50:12.579" v="275" actId="478"/>
          <ac:picMkLst>
            <pc:docMk/>
            <pc:sldMk cId="3977440821" sldId="265"/>
            <ac:picMk id="15" creationId="{1AE17741-C8F6-C834-6740-DC375FD47057}"/>
          </ac:picMkLst>
        </pc:picChg>
        <pc:picChg chg="add">
          <ac:chgData name="Secrétariat Euregio" userId="df096374-2057-427b-924c-956b18445160" providerId="ADAL" clId="{87748627-37CD-43AB-82AB-D570355B895C}" dt="2022-09-09T13:14:17.566" v="667" actId="22"/>
          <ac:picMkLst>
            <pc:docMk/>
            <pc:sldMk cId="3977440821" sldId="265"/>
            <ac:picMk id="18" creationId="{8505A69D-CC2E-ABF6-5920-530C0F33B766}"/>
          </ac:picMkLst>
        </pc:picChg>
        <pc:picChg chg="del">
          <ac:chgData name="Secrétariat Euregio" userId="df096374-2057-427b-924c-956b18445160" providerId="ADAL" clId="{87748627-37CD-43AB-82AB-D570355B895C}" dt="2022-09-09T12:50:14.472" v="277" actId="478"/>
          <ac:picMkLst>
            <pc:docMk/>
            <pc:sldMk cId="3977440821" sldId="265"/>
            <ac:picMk id="19" creationId="{3CD0E1D9-0DD4-C2AD-547D-34F2AEC137DF}"/>
          </ac:picMkLst>
        </pc:picChg>
      </pc:sldChg>
      <pc:sldChg chg="addSp delSp modSp add mod">
        <pc:chgData name="Secrétariat Euregio" userId="df096374-2057-427b-924c-956b18445160" providerId="ADAL" clId="{87748627-37CD-43AB-82AB-D570355B895C}" dt="2022-10-03T14:28:12.207" v="1442" actId="20577"/>
        <pc:sldMkLst>
          <pc:docMk/>
          <pc:sldMk cId="1539998733" sldId="266"/>
        </pc:sldMkLst>
        <pc:spChg chg="add mod">
          <ac:chgData name="Secrétariat Euregio" userId="df096374-2057-427b-924c-956b18445160" providerId="ADAL" clId="{87748627-37CD-43AB-82AB-D570355B895C}" dt="2022-10-03T14:28:12.207" v="1442" actId="20577"/>
          <ac:spMkLst>
            <pc:docMk/>
            <pc:sldMk cId="1539998733" sldId="266"/>
            <ac:spMk id="9" creationId="{C8A6B8B1-6105-9694-C023-5A0949496140}"/>
          </ac:spMkLst>
        </pc:spChg>
        <pc:spChg chg="del">
          <ac:chgData name="Secrétariat Euregio" userId="df096374-2057-427b-924c-956b18445160" providerId="ADAL" clId="{87748627-37CD-43AB-82AB-D570355B895C}" dt="2022-09-09T12:50:40.646" v="283" actId="478"/>
          <ac:spMkLst>
            <pc:docMk/>
            <pc:sldMk cId="1539998733" sldId="266"/>
            <ac:spMk id="10" creationId="{2A137692-3486-1348-8364-EA2316263231}"/>
          </ac:spMkLst>
        </pc:spChg>
        <pc:picChg chg="add mod">
          <ac:chgData name="Secrétariat Euregio" userId="df096374-2057-427b-924c-956b18445160" providerId="ADAL" clId="{87748627-37CD-43AB-82AB-D570355B895C}" dt="2022-10-03T13:46:18.172" v="1283"/>
          <ac:picMkLst>
            <pc:docMk/>
            <pc:sldMk cId="1539998733" sldId="266"/>
            <ac:picMk id="4" creationId="{2C833430-372E-E7DD-AA78-C60593991651}"/>
          </ac:picMkLst>
        </pc:picChg>
        <pc:picChg chg="del">
          <ac:chgData name="Secrétariat Euregio" userId="df096374-2057-427b-924c-956b18445160" providerId="ADAL" clId="{87748627-37CD-43AB-82AB-D570355B895C}" dt="2022-09-09T12:57:30.717" v="475" actId="478"/>
          <ac:picMkLst>
            <pc:docMk/>
            <pc:sldMk cId="1539998733" sldId="266"/>
            <ac:picMk id="5" creationId="{29DB683D-2CC6-932B-E82C-607691920A9F}"/>
          </ac:picMkLst>
        </pc:picChg>
        <pc:picChg chg="add mod">
          <ac:chgData name="Secrétariat Euregio" userId="df096374-2057-427b-924c-956b18445160" providerId="ADAL" clId="{87748627-37CD-43AB-82AB-D570355B895C}" dt="2022-10-03T14:27:31.688" v="1433" actId="1076"/>
          <ac:picMkLst>
            <pc:docMk/>
            <pc:sldMk cId="1539998733" sldId="266"/>
            <ac:picMk id="6" creationId="{52069603-CCBB-54EB-2D4A-0DE664C2CF40}"/>
          </ac:picMkLst>
        </pc:picChg>
        <pc:picChg chg="del">
          <ac:chgData name="Secrétariat Euregio" userId="df096374-2057-427b-924c-956b18445160" providerId="ADAL" clId="{87748627-37CD-43AB-82AB-D570355B895C}" dt="2022-09-09T12:50:38.374" v="282" actId="478"/>
          <ac:picMkLst>
            <pc:docMk/>
            <pc:sldMk cId="1539998733" sldId="266"/>
            <ac:picMk id="7" creationId="{99476141-9233-8251-2B31-83A576091CA3}"/>
          </ac:picMkLst>
        </pc:picChg>
        <pc:picChg chg="add del">
          <ac:chgData name="Secrétariat Euregio" userId="df096374-2057-427b-924c-956b18445160" providerId="ADAL" clId="{87748627-37CD-43AB-82AB-D570355B895C}" dt="2022-09-09T13:14:20.506" v="668" actId="478"/>
          <ac:picMkLst>
            <pc:docMk/>
            <pc:sldMk cId="1539998733" sldId="266"/>
            <ac:picMk id="12" creationId="{177CB9C3-46C4-D9BC-F776-C29C687DF22F}"/>
          </ac:picMkLst>
        </pc:picChg>
        <pc:picChg chg="add">
          <ac:chgData name="Secrétariat Euregio" userId="df096374-2057-427b-924c-956b18445160" providerId="ADAL" clId="{87748627-37CD-43AB-82AB-D570355B895C}" dt="2022-09-09T13:14:20.745" v="669" actId="22"/>
          <ac:picMkLst>
            <pc:docMk/>
            <pc:sldMk cId="1539998733" sldId="266"/>
            <ac:picMk id="14" creationId="{65F46B26-4B5C-BBD1-CE7F-ADE060D74B6A}"/>
          </ac:picMkLst>
        </pc:picChg>
      </pc:sldChg>
      <pc:sldChg chg="addSp delSp modSp add mod">
        <pc:chgData name="Secrétariat Euregio" userId="df096374-2057-427b-924c-956b18445160" providerId="ADAL" clId="{87748627-37CD-43AB-82AB-D570355B895C}" dt="2022-10-03T14:28:14.288" v="1443" actId="20577"/>
        <pc:sldMkLst>
          <pc:docMk/>
          <pc:sldMk cId="910777639" sldId="267"/>
        </pc:sldMkLst>
        <pc:spChg chg="del">
          <ac:chgData name="Secrétariat Euregio" userId="df096374-2057-427b-924c-956b18445160" providerId="ADAL" clId="{87748627-37CD-43AB-82AB-D570355B895C}" dt="2022-09-09T12:51:05.532" v="289" actId="478"/>
          <ac:spMkLst>
            <pc:docMk/>
            <pc:sldMk cId="910777639" sldId="267"/>
            <ac:spMk id="9" creationId="{C8A6B8B1-6105-9694-C023-5A0949496140}"/>
          </ac:spMkLst>
        </pc:spChg>
        <pc:spChg chg="add mod">
          <ac:chgData name="Secrétariat Euregio" userId="df096374-2057-427b-924c-956b18445160" providerId="ADAL" clId="{87748627-37CD-43AB-82AB-D570355B895C}" dt="2022-10-03T14:28:14.288" v="1443" actId="20577"/>
          <ac:spMkLst>
            <pc:docMk/>
            <pc:sldMk cId="910777639" sldId="267"/>
            <ac:spMk id="10" creationId="{35C20D91-7892-D8CA-09AD-BFF5491C3F95}"/>
          </ac:spMkLst>
        </pc:spChg>
        <pc:picChg chg="add mod">
          <ac:chgData name="Secrétariat Euregio" userId="df096374-2057-427b-924c-956b18445160" providerId="ADAL" clId="{87748627-37CD-43AB-82AB-D570355B895C}" dt="2022-10-03T13:46:19.980" v="1284"/>
          <ac:picMkLst>
            <pc:docMk/>
            <pc:sldMk cId="910777639" sldId="267"/>
            <ac:picMk id="4" creationId="{B173B572-9D28-4EFC-D342-1B908D17A248}"/>
          </ac:picMkLst>
        </pc:picChg>
        <pc:picChg chg="del">
          <ac:chgData name="Secrétariat Euregio" userId="df096374-2057-427b-924c-956b18445160" providerId="ADAL" clId="{87748627-37CD-43AB-82AB-D570355B895C}" dt="2022-09-09T12:57:28.216" v="473" actId="478"/>
          <ac:picMkLst>
            <pc:docMk/>
            <pc:sldMk cId="910777639" sldId="267"/>
            <ac:picMk id="5" creationId="{29DB683D-2CC6-932B-E82C-607691920A9F}"/>
          </ac:picMkLst>
        </pc:picChg>
        <pc:picChg chg="del">
          <ac:chgData name="Secrétariat Euregio" userId="df096374-2057-427b-924c-956b18445160" providerId="ADAL" clId="{87748627-37CD-43AB-82AB-D570355B895C}" dt="2022-09-09T12:50:58.243" v="287" actId="478"/>
          <ac:picMkLst>
            <pc:docMk/>
            <pc:sldMk cId="910777639" sldId="267"/>
            <ac:picMk id="6" creationId="{52069603-CCBB-54EB-2D4A-0DE664C2CF40}"/>
          </ac:picMkLst>
        </pc:picChg>
        <pc:picChg chg="add mod">
          <ac:chgData name="Secrétariat Euregio" userId="df096374-2057-427b-924c-956b18445160" providerId="ADAL" clId="{87748627-37CD-43AB-82AB-D570355B895C}" dt="2022-10-03T14:27:58.130" v="1438" actId="1076"/>
          <ac:picMkLst>
            <pc:docMk/>
            <pc:sldMk cId="910777639" sldId="267"/>
            <ac:picMk id="7" creationId="{F32AB205-C984-63BD-9129-8E91FEC3F5D6}"/>
          </ac:picMkLst>
        </pc:picChg>
        <pc:picChg chg="add del">
          <ac:chgData name="Secrétariat Euregio" userId="df096374-2057-427b-924c-956b18445160" providerId="ADAL" clId="{87748627-37CD-43AB-82AB-D570355B895C}" dt="2022-09-09T13:14:23.390" v="670" actId="478"/>
          <ac:picMkLst>
            <pc:docMk/>
            <pc:sldMk cId="910777639" sldId="267"/>
            <ac:picMk id="12" creationId="{D22D7558-756F-B290-B3BA-4A513C28F259}"/>
          </ac:picMkLst>
        </pc:picChg>
        <pc:picChg chg="add">
          <ac:chgData name="Secrétariat Euregio" userId="df096374-2057-427b-924c-956b18445160" providerId="ADAL" clId="{87748627-37CD-43AB-82AB-D570355B895C}" dt="2022-09-09T13:14:23.615" v="671" actId="22"/>
          <ac:picMkLst>
            <pc:docMk/>
            <pc:sldMk cId="910777639" sldId="267"/>
            <ac:picMk id="14" creationId="{FD78671B-82B9-E5CE-51B1-C36C07696E64}"/>
          </ac:picMkLst>
        </pc:picChg>
      </pc:sldChg>
      <pc:sldChg chg="addSp delSp modSp add mod">
        <pc:chgData name="Secrétariat Euregio" userId="df096374-2057-427b-924c-956b18445160" providerId="ADAL" clId="{87748627-37CD-43AB-82AB-D570355B895C}" dt="2022-10-03T14:28:30.971" v="1449" actId="1076"/>
        <pc:sldMkLst>
          <pc:docMk/>
          <pc:sldMk cId="800287726" sldId="268"/>
        </pc:sldMkLst>
        <pc:spChg chg="add mod">
          <ac:chgData name="Secrétariat Euregio" userId="df096374-2057-427b-924c-956b18445160" providerId="ADAL" clId="{87748627-37CD-43AB-82AB-D570355B895C}" dt="2022-10-03T14:28:21.071" v="1447" actId="114"/>
          <ac:spMkLst>
            <pc:docMk/>
            <pc:sldMk cId="800287726" sldId="268"/>
            <ac:spMk id="9" creationId="{F46F4102-8590-96D1-675C-98970296F880}"/>
          </ac:spMkLst>
        </pc:spChg>
        <pc:spChg chg="del">
          <ac:chgData name="Secrétariat Euregio" userId="df096374-2057-427b-924c-956b18445160" providerId="ADAL" clId="{87748627-37CD-43AB-82AB-D570355B895C}" dt="2022-09-09T12:51:23.579" v="294" actId="478"/>
          <ac:spMkLst>
            <pc:docMk/>
            <pc:sldMk cId="800287726" sldId="268"/>
            <ac:spMk id="10" creationId="{35C20D91-7892-D8CA-09AD-BFF5491C3F95}"/>
          </ac:spMkLst>
        </pc:spChg>
        <pc:picChg chg="add mod">
          <ac:chgData name="Secrétariat Euregio" userId="df096374-2057-427b-924c-956b18445160" providerId="ADAL" clId="{87748627-37CD-43AB-82AB-D570355B895C}" dt="2022-10-03T13:46:21.658" v="1285"/>
          <ac:picMkLst>
            <pc:docMk/>
            <pc:sldMk cId="800287726" sldId="268"/>
            <ac:picMk id="4" creationId="{9CA1245B-3EB1-875B-87E0-F1B506ACD981}"/>
          </ac:picMkLst>
        </pc:picChg>
        <pc:picChg chg="del">
          <ac:chgData name="Secrétariat Euregio" userId="df096374-2057-427b-924c-956b18445160" providerId="ADAL" clId="{87748627-37CD-43AB-82AB-D570355B895C}" dt="2022-09-09T12:57:25.247" v="471" actId="478"/>
          <ac:picMkLst>
            <pc:docMk/>
            <pc:sldMk cId="800287726" sldId="268"/>
            <ac:picMk id="5" creationId="{29DB683D-2CC6-932B-E82C-607691920A9F}"/>
          </ac:picMkLst>
        </pc:picChg>
        <pc:picChg chg="add mod">
          <ac:chgData name="Secrétariat Euregio" userId="df096374-2057-427b-924c-956b18445160" providerId="ADAL" clId="{87748627-37CD-43AB-82AB-D570355B895C}" dt="2022-10-03T14:28:30.971" v="1449" actId="1076"/>
          <ac:picMkLst>
            <pc:docMk/>
            <pc:sldMk cId="800287726" sldId="268"/>
            <ac:picMk id="6" creationId="{F263B299-4ABB-6D69-CD00-47D9FF496AF6}"/>
          </ac:picMkLst>
        </pc:picChg>
        <pc:picChg chg="del">
          <ac:chgData name="Secrétariat Euregio" userId="df096374-2057-427b-924c-956b18445160" providerId="ADAL" clId="{87748627-37CD-43AB-82AB-D570355B895C}" dt="2022-09-09T12:51:15.596" v="292" actId="478"/>
          <ac:picMkLst>
            <pc:docMk/>
            <pc:sldMk cId="800287726" sldId="268"/>
            <ac:picMk id="7" creationId="{F32AB205-C984-63BD-9129-8E91FEC3F5D6}"/>
          </ac:picMkLst>
        </pc:picChg>
        <pc:picChg chg="add del">
          <ac:chgData name="Secrétariat Euregio" userId="df096374-2057-427b-924c-956b18445160" providerId="ADAL" clId="{87748627-37CD-43AB-82AB-D570355B895C}" dt="2022-09-09T13:14:27.652" v="672" actId="478"/>
          <ac:picMkLst>
            <pc:docMk/>
            <pc:sldMk cId="800287726" sldId="268"/>
            <ac:picMk id="12" creationId="{5E86A929-B18D-A2C5-A2B1-2CF2FE70F7E2}"/>
          </ac:picMkLst>
        </pc:picChg>
        <pc:picChg chg="add">
          <ac:chgData name="Secrétariat Euregio" userId="df096374-2057-427b-924c-956b18445160" providerId="ADAL" clId="{87748627-37CD-43AB-82AB-D570355B895C}" dt="2022-09-09T13:14:27.876" v="673" actId="22"/>
          <ac:picMkLst>
            <pc:docMk/>
            <pc:sldMk cId="800287726" sldId="268"/>
            <ac:picMk id="14" creationId="{471E8EFE-3E32-9247-E53C-567F381EF40A}"/>
          </ac:picMkLst>
        </pc:picChg>
      </pc:sldChg>
      <pc:sldChg chg="addSp delSp modSp add mod modAnim">
        <pc:chgData name="Secrétariat Euregio" userId="df096374-2057-427b-924c-956b18445160" providerId="ADAL" clId="{87748627-37CD-43AB-82AB-D570355B895C}" dt="2022-10-03T14:30:36.196" v="1470" actId="255"/>
        <pc:sldMkLst>
          <pc:docMk/>
          <pc:sldMk cId="3747848415" sldId="269"/>
        </pc:sldMkLst>
        <pc:spChg chg="mod">
          <ac:chgData name="Secrétariat Euregio" userId="df096374-2057-427b-924c-956b18445160" providerId="ADAL" clId="{87748627-37CD-43AB-82AB-D570355B895C}" dt="2022-09-09T12:51:36.397" v="302" actId="20577"/>
          <ac:spMkLst>
            <pc:docMk/>
            <pc:sldMk cId="3747848415" sldId="269"/>
            <ac:spMk id="2" creationId="{62AAC186-F34F-25D7-5D99-E55F5C2DEA35}"/>
          </ac:spMkLst>
        </pc:spChg>
        <pc:spChg chg="add del">
          <ac:chgData name="Secrétariat Euregio" userId="df096374-2057-427b-924c-956b18445160" providerId="ADAL" clId="{87748627-37CD-43AB-82AB-D570355B895C}" dt="2022-09-09T12:51:53.071" v="306" actId="478"/>
          <ac:spMkLst>
            <pc:docMk/>
            <pc:sldMk cId="3747848415" sldId="269"/>
            <ac:spMk id="7" creationId="{20FFD357-9491-D25F-A73E-E16BC7771707}"/>
          </ac:spMkLst>
        </pc:spChg>
        <pc:spChg chg="del">
          <ac:chgData name="Secrétariat Euregio" userId="df096374-2057-427b-924c-956b18445160" providerId="ADAL" clId="{87748627-37CD-43AB-82AB-D570355B895C}" dt="2022-09-09T12:51:50.760" v="304" actId="478"/>
          <ac:spMkLst>
            <pc:docMk/>
            <pc:sldMk cId="3747848415" sldId="269"/>
            <ac:spMk id="9" creationId="{F46F4102-8590-96D1-675C-98970296F880}"/>
          </ac:spMkLst>
        </pc:spChg>
        <pc:spChg chg="add mod">
          <ac:chgData name="Secrétariat Euregio" userId="df096374-2057-427b-924c-956b18445160" providerId="ADAL" clId="{87748627-37CD-43AB-82AB-D570355B895C}" dt="2022-10-03T14:30:36.196" v="1470" actId="255"/>
          <ac:spMkLst>
            <pc:docMk/>
            <pc:sldMk cId="3747848415" sldId="269"/>
            <ac:spMk id="11" creationId="{0FF3DEE7-79FB-9F1E-3DDC-D7B3BBE006D1}"/>
          </ac:spMkLst>
        </pc:spChg>
        <pc:picChg chg="add mod">
          <ac:chgData name="Secrétariat Euregio" userId="df096374-2057-427b-924c-956b18445160" providerId="ADAL" clId="{87748627-37CD-43AB-82AB-D570355B895C}" dt="2022-10-03T13:46:23.310" v="1286"/>
          <ac:picMkLst>
            <pc:docMk/>
            <pc:sldMk cId="3747848415" sldId="269"/>
            <ac:picMk id="4" creationId="{560BE94D-8C15-B012-9EB9-3B4EF29A974A}"/>
          </ac:picMkLst>
        </pc:picChg>
        <pc:picChg chg="del">
          <ac:chgData name="Secrétariat Euregio" userId="df096374-2057-427b-924c-956b18445160" providerId="ADAL" clId="{87748627-37CD-43AB-82AB-D570355B895C}" dt="2022-09-09T12:57:17.428" v="467" actId="478"/>
          <ac:picMkLst>
            <pc:docMk/>
            <pc:sldMk cId="3747848415" sldId="269"/>
            <ac:picMk id="5" creationId="{29DB683D-2CC6-932B-E82C-607691920A9F}"/>
          </ac:picMkLst>
        </pc:picChg>
        <pc:picChg chg="add mod">
          <ac:chgData name="Secrétariat Euregio" userId="df096374-2057-427b-924c-956b18445160" providerId="ADAL" clId="{87748627-37CD-43AB-82AB-D570355B895C}" dt="2022-09-12T07:56:40.912" v="942" actId="14100"/>
          <ac:picMkLst>
            <pc:docMk/>
            <pc:sldMk cId="3747848415" sldId="269"/>
            <ac:picMk id="5" creationId="{C755BE42-C02D-F005-F418-6BAA00F24D30}"/>
          </ac:picMkLst>
        </pc:picChg>
        <pc:picChg chg="del">
          <ac:chgData name="Secrétariat Euregio" userId="df096374-2057-427b-924c-956b18445160" providerId="ADAL" clId="{87748627-37CD-43AB-82AB-D570355B895C}" dt="2022-09-09T12:51:49.310" v="303" actId="478"/>
          <ac:picMkLst>
            <pc:docMk/>
            <pc:sldMk cId="3747848415" sldId="269"/>
            <ac:picMk id="6" creationId="{F263B299-4ABB-6D69-CD00-47D9FF496AF6}"/>
          </ac:picMkLst>
        </pc:picChg>
        <pc:picChg chg="add del mod">
          <ac:chgData name="Secrétariat Euregio" userId="df096374-2057-427b-924c-956b18445160" providerId="ADAL" clId="{87748627-37CD-43AB-82AB-D570355B895C}" dt="2022-09-12T07:56:24.079" v="936" actId="478"/>
          <ac:picMkLst>
            <pc:docMk/>
            <pc:sldMk cId="3747848415" sldId="269"/>
            <ac:picMk id="10" creationId="{A0932039-5A12-6299-90D7-1E76AB96FE69}"/>
          </ac:picMkLst>
        </pc:picChg>
        <pc:picChg chg="add del">
          <ac:chgData name="Secrétariat Euregio" userId="df096374-2057-427b-924c-956b18445160" providerId="ADAL" clId="{87748627-37CD-43AB-82AB-D570355B895C}" dt="2022-09-09T12:57:22.733" v="469" actId="478"/>
          <ac:picMkLst>
            <pc:docMk/>
            <pc:sldMk cId="3747848415" sldId="269"/>
            <ac:picMk id="13" creationId="{5E18C216-7A02-8C4B-45C5-2657AA6AA684}"/>
          </ac:picMkLst>
        </pc:picChg>
        <pc:picChg chg="add del">
          <ac:chgData name="Secrétariat Euregio" userId="df096374-2057-427b-924c-956b18445160" providerId="ADAL" clId="{87748627-37CD-43AB-82AB-D570355B895C}" dt="2022-09-09T13:14:31.185" v="674" actId="478"/>
          <ac:picMkLst>
            <pc:docMk/>
            <pc:sldMk cId="3747848415" sldId="269"/>
            <ac:picMk id="15" creationId="{7D82099A-6642-B4E4-E30F-5D3C3ACB3A7D}"/>
          </ac:picMkLst>
        </pc:picChg>
        <pc:picChg chg="add">
          <ac:chgData name="Secrétariat Euregio" userId="df096374-2057-427b-924c-956b18445160" providerId="ADAL" clId="{87748627-37CD-43AB-82AB-D570355B895C}" dt="2022-09-09T13:14:31.382" v="675" actId="22"/>
          <ac:picMkLst>
            <pc:docMk/>
            <pc:sldMk cId="3747848415" sldId="269"/>
            <ac:picMk id="17" creationId="{999702F2-D231-39B3-0590-879ED33001D5}"/>
          </ac:picMkLst>
        </pc:picChg>
      </pc:sldChg>
      <pc:sldChg chg="addSp delSp modSp add del mod delAnim">
        <pc:chgData name="Secrétariat Euregio" userId="df096374-2057-427b-924c-956b18445160" providerId="ADAL" clId="{87748627-37CD-43AB-82AB-D570355B895C}" dt="2022-10-03T14:29:02.446" v="1458" actId="2696"/>
        <pc:sldMkLst>
          <pc:docMk/>
          <pc:sldMk cId="2732775387" sldId="270"/>
        </pc:sldMkLst>
        <pc:spChg chg="mod">
          <ac:chgData name="Secrétariat Euregio" userId="df096374-2057-427b-924c-956b18445160" providerId="ADAL" clId="{87748627-37CD-43AB-82AB-D570355B895C}" dt="2022-09-09T12:53:44.127" v="355" actId="20577"/>
          <ac:spMkLst>
            <pc:docMk/>
            <pc:sldMk cId="2732775387" sldId="270"/>
            <ac:spMk id="2" creationId="{62AAC186-F34F-25D7-5D99-E55F5C2DEA35}"/>
          </ac:spMkLst>
        </pc:spChg>
        <pc:spChg chg="mod">
          <ac:chgData name="Secrétariat Euregio" userId="df096374-2057-427b-924c-956b18445160" providerId="ADAL" clId="{87748627-37CD-43AB-82AB-D570355B895C}" dt="2022-09-12T07:58:28.353" v="948" actId="1076"/>
          <ac:spMkLst>
            <pc:docMk/>
            <pc:sldMk cId="2732775387" sldId="270"/>
            <ac:spMk id="3" creationId="{DF90FC3F-0325-6E79-4570-5E6B27C45FD2}"/>
          </ac:spMkLst>
        </pc:spChg>
        <pc:spChg chg="del">
          <ac:chgData name="Secrétariat Euregio" userId="df096374-2057-427b-924c-956b18445160" providerId="ADAL" clId="{87748627-37CD-43AB-82AB-D570355B895C}" dt="2022-09-09T12:53:48.180" v="357" actId="478"/>
          <ac:spMkLst>
            <pc:docMk/>
            <pc:sldMk cId="2732775387" sldId="270"/>
            <ac:spMk id="11" creationId="{0FF3DEE7-79FB-9F1E-3DDC-D7B3BBE006D1}"/>
          </ac:spMkLst>
        </pc:spChg>
        <pc:picChg chg="add mod">
          <ac:chgData name="Secrétariat Euregio" userId="df096374-2057-427b-924c-956b18445160" providerId="ADAL" clId="{87748627-37CD-43AB-82AB-D570355B895C}" dt="2022-10-03T13:46:25.401" v="1287"/>
          <ac:picMkLst>
            <pc:docMk/>
            <pc:sldMk cId="2732775387" sldId="270"/>
            <ac:picMk id="4" creationId="{026ABD7A-49FF-B419-B235-6D5151EC5AE4}"/>
          </ac:picMkLst>
        </pc:picChg>
        <pc:picChg chg="del">
          <ac:chgData name="Secrétariat Euregio" userId="df096374-2057-427b-924c-956b18445160" providerId="ADAL" clId="{87748627-37CD-43AB-82AB-D570355B895C}" dt="2022-09-09T12:57:14.508" v="465" actId="478"/>
          <ac:picMkLst>
            <pc:docMk/>
            <pc:sldMk cId="2732775387" sldId="270"/>
            <ac:picMk id="5" creationId="{29DB683D-2CC6-932B-E82C-607691920A9F}"/>
          </ac:picMkLst>
        </pc:picChg>
        <pc:picChg chg="add mod">
          <ac:chgData name="Secrétariat Euregio" userId="df096374-2057-427b-924c-956b18445160" providerId="ADAL" clId="{87748627-37CD-43AB-82AB-D570355B895C}" dt="2022-09-09T12:54:11.526" v="366" actId="14100"/>
          <ac:picMkLst>
            <pc:docMk/>
            <pc:sldMk cId="2732775387" sldId="270"/>
            <ac:picMk id="6" creationId="{FDA49ADC-5227-E2D8-0F62-F9BE5B4B0066}"/>
          </ac:picMkLst>
        </pc:picChg>
        <pc:picChg chg="add mod">
          <ac:chgData name="Secrétariat Euregio" userId="df096374-2057-427b-924c-956b18445160" providerId="ADAL" clId="{87748627-37CD-43AB-82AB-D570355B895C}" dt="2022-09-12T07:58:27.077" v="947" actId="1076"/>
          <ac:picMkLst>
            <pc:docMk/>
            <pc:sldMk cId="2732775387" sldId="270"/>
            <ac:picMk id="8" creationId="{D23903B1-13C3-05AC-A60D-A0D610D068F2}"/>
          </ac:picMkLst>
        </pc:picChg>
        <pc:picChg chg="del">
          <ac:chgData name="Secrétariat Euregio" userId="df096374-2057-427b-924c-956b18445160" providerId="ADAL" clId="{87748627-37CD-43AB-82AB-D570355B895C}" dt="2022-09-09T12:53:45.972" v="356" actId="478"/>
          <ac:picMkLst>
            <pc:docMk/>
            <pc:sldMk cId="2732775387" sldId="270"/>
            <ac:picMk id="10" creationId="{A0932039-5A12-6299-90D7-1E76AB96FE69}"/>
          </ac:picMkLst>
        </pc:picChg>
        <pc:picChg chg="add del">
          <ac:chgData name="Secrétariat Euregio" userId="df096374-2057-427b-924c-956b18445160" providerId="ADAL" clId="{87748627-37CD-43AB-82AB-D570355B895C}" dt="2022-09-09T13:14:35.173" v="676" actId="478"/>
          <ac:picMkLst>
            <pc:docMk/>
            <pc:sldMk cId="2732775387" sldId="270"/>
            <ac:picMk id="12" creationId="{CDAE7956-731E-2C28-33CB-AD054092681A}"/>
          </ac:picMkLst>
        </pc:picChg>
        <pc:picChg chg="add">
          <ac:chgData name="Secrétariat Euregio" userId="df096374-2057-427b-924c-956b18445160" providerId="ADAL" clId="{87748627-37CD-43AB-82AB-D570355B895C}" dt="2022-09-09T13:14:35.359" v="677" actId="22"/>
          <ac:picMkLst>
            <pc:docMk/>
            <pc:sldMk cId="2732775387" sldId="270"/>
            <ac:picMk id="14" creationId="{25A1626B-8554-F5DA-A67E-A0E8DA2159D0}"/>
          </ac:picMkLst>
        </pc:picChg>
      </pc:sldChg>
      <pc:sldChg chg="addSp delSp modSp add mod">
        <pc:chgData name="Secrétariat Euregio" userId="df096374-2057-427b-924c-956b18445160" providerId="ADAL" clId="{87748627-37CD-43AB-82AB-D570355B895C}" dt="2022-10-03T14:42:00.687" v="1840" actId="478"/>
        <pc:sldMkLst>
          <pc:docMk/>
          <pc:sldMk cId="1908835059" sldId="271"/>
        </pc:sldMkLst>
        <pc:spChg chg="mod">
          <ac:chgData name="Secrétariat Euregio" userId="df096374-2057-427b-924c-956b18445160" providerId="ADAL" clId="{87748627-37CD-43AB-82AB-D570355B895C}" dt="2022-10-03T14:40:31.617" v="1828"/>
          <ac:spMkLst>
            <pc:docMk/>
            <pc:sldMk cId="1908835059" sldId="271"/>
            <ac:spMk id="2" creationId="{62AAC186-F34F-25D7-5D99-E55F5C2DEA35}"/>
          </ac:spMkLst>
        </pc:spChg>
        <pc:spChg chg="del mod">
          <ac:chgData name="Secrétariat Euregio" userId="df096374-2057-427b-924c-956b18445160" providerId="ADAL" clId="{87748627-37CD-43AB-82AB-D570355B895C}" dt="2022-10-03T14:42:00.687" v="1840" actId="478"/>
          <ac:spMkLst>
            <pc:docMk/>
            <pc:sldMk cId="1908835059" sldId="271"/>
            <ac:spMk id="3" creationId="{DF90FC3F-0325-6E79-4570-5E6B27C45FD2}"/>
          </ac:spMkLst>
        </pc:spChg>
        <pc:spChg chg="add mod">
          <ac:chgData name="Secrétariat Euregio" userId="df096374-2057-427b-924c-956b18445160" providerId="ADAL" clId="{87748627-37CD-43AB-82AB-D570355B895C}" dt="2022-10-03T14:42:00.687" v="1840" actId="478"/>
          <ac:spMkLst>
            <pc:docMk/>
            <pc:sldMk cId="1908835059" sldId="271"/>
            <ac:spMk id="6" creationId="{1E58F976-18B3-B096-2660-BA237FD08000}"/>
          </ac:spMkLst>
        </pc:spChg>
        <pc:picChg chg="add mod">
          <ac:chgData name="Secrétariat Euregio" userId="df096374-2057-427b-924c-956b18445160" providerId="ADAL" clId="{87748627-37CD-43AB-82AB-D570355B895C}" dt="2022-10-03T13:46:29.004" v="1288"/>
          <ac:picMkLst>
            <pc:docMk/>
            <pc:sldMk cId="1908835059" sldId="271"/>
            <ac:picMk id="4" creationId="{F9096DCE-E807-683A-0C5C-860E8A3984A5}"/>
          </ac:picMkLst>
        </pc:picChg>
        <pc:picChg chg="del">
          <ac:chgData name="Secrétariat Euregio" userId="df096374-2057-427b-924c-956b18445160" providerId="ADAL" clId="{87748627-37CD-43AB-82AB-D570355B895C}" dt="2022-09-09T12:57:10.956" v="463" actId="478"/>
          <ac:picMkLst>
            <pc:docMk/>
            <pc:sldMk cId="1908835059" sldId="271"/>
            <ac:picMk id="5" creationId="{29DB683D-2CC6-932B-E82C-607691920A9F}"/>
          </ac:picMkLst>
        </pc:picChg>
        <pc:picChg chg="del">
          <ac:chgData name="Secrétariat Euregio" userId="df096374-2057-427b-924c-956b18445160" providerId="ADAL" clId="{87748627-37CD-43AB-82AB-D570355B895C}" dt="2022-09-09T12:54:26.135" v="368" actId="478"/>
          <ac:picMkLst>
            <pc:docMk/>
            <pc:sldMk cId="1908835059" sldId="271"/>
            <ac:picMk id="6" creationId="{FDA49ADC-5227-E2D8-0F62-F9BE5B4B0066}"/>
          </ac:picMkLst>
        </pc:picChg>
        <pc:picChg chg="add del">
          <ac:chgData name="Secrétariat Euregio" userId="df096374-2057-427b-924c-956b18445160" providerId="ADAL" clId="{87748627-37CD-43AB-82AB-D570355B895C}" dt="2022-09-09T13:14:38.350" v="678" actId="478"/>
          <ac:picMkLst>
            <pc:docMk/>
            <pc:sldMk cId="1908835059" sldId="271"/>
            <ac:picMk id="7" creationId="{20799916-5DE9-8361-2C35-B765338A7C15}"/>
          </ac:picMkLst>
        </pc:picChg>
        <pc:picChg chg="del mod">
          <ac:chgData name="Secrétariat Euregio" userId="df096374-2057-427b-924c-956b18445160" providerId="ADAL" clId="{87748627-37CD-43AB-82AB-D570355B895C}" dt="2022-09-09T12:54:26.788" v="370" actId="478"/>
          <ac:picMkLst>
            <pc:docMk/>
            <pc:sldMk cId="1908835059" sldId="271"/>
            <ac:picMk id="8" creationId="{D23903B1-13C3-05AC-A60D-A0D610D068F2}"/>
          </ac:picMkLst>
        </pc:picChg>
        <pc:picChg chg="add">
          <ac:chgData name="Secrétariat Euregio" userId="df096374-2057-427b-924c-956b18445160" providerId="ADAL" clId="{87748627-37CD-43AB-82AB-D570355B895C}" dt="2022-09-09T13:14:38.539" v="679" actId="22"/>
          <ac:picMkLst>
            <pc:docMk/>
            <pc:sldMk cId="1908835059" sldId="271"/>
            <ac:picMk id="10" creationId="{1956ADCA-E99A-91F6-B3A3-53843DC199E5}"/>
          </ac:picMkLst>
        </pc:picChg>
      </pc:sldChg>
      <pc:sldChg chg="modSp add del mod">
        <pc:chgData name="Secrétariat Euregio" userId="df096374-2057-427b-924c-956b18445160" providerId="ADAL" clId="{87748627-37CD-43AB-82AB-D570355B895C}" dt="2022-09-09T13:14:40.800" v="680" actId="47"/>
        <pc:sldMkLst>
          <pc:docMk/>
          <pc:sldMk cId="1457415269" sldId="272"/>
        </pc:sldMkLst>
        <pc:picChg chg="mod">
          <ac:chgData name="Secrétariat Euregio" userId="df096374-2057-427b-924c-956b18445160" providerId="ADAL" clId="{87748627-37CD-43AB-82AB-D570355B895C}" dt="2022-09-09T12:57:05.736" v="462" actId="14100"/>
          <ac:picMkLst>
            <pc:docMk/>
            <pc:sldMk cId="1457415269" sldId="272"/>
            <ac:picMk id="5" creationId="{29DB683D-2CC6-932B-E82C-607691920A9F}"/>
          </ac:picMkLst>
        </pc:picChg>
      </pc:sldChg>
      <pc:sldChg chg="addSp delSp modSp add mod">
        <pc:chgData name="Secrétariat Euregio" userId="df096374-2057-427b-924c-956b18445160" providerId="ADAL" clId="{87748627-37CD-43AB-82AB-D570355B895C}" dt="2022-10-03T13:46:30.458" v="1289"/>
        <pc:sldMkLst>
          <pc:docMk/>
          <pc:sldMk cId="2011855937" sldId="273"/>
        </pc:sldMkLst>
        <pc:spChg chg="mod">
          <ac:chgData name="Secrétariat Euregio" userId="df096374-2057-427b-924c-956b18445160" providerId="ADAL" clId="{87748627-37CD-43AB-82AB-D570355B895C}" dt="2022-09-09T12:54:48.214" v="404" actId="20577"/>
          <ac:spMkLst>
            <pc:docMk/>
            <pc:sldMk cId="2011855937" sldId="273"/>
            <ac:spMk id="2" creationId="{62AAC186-F34F-25D7-5D99-E55F5C2DEA35}"/>
          </ac:spMkLst>
        </pc:spChg>
        <pc:picChg chg="add mod">
          <ac:chgData name="Secrétariat Euregio" userId="df096374-2057-427b-924c-956b18445160" providerId="ADAL" clId="{87748627-37CD-43AB-82AB-D570355B895C}" dt="2022-10-03T13:46:30.458" v="1289"/>
          <ac:picMkLst>
            <pc:docMk/>
            <pc:sldMk cId="2011855937" sldId="273"/>
            <ac:picMk id="4" creationId="{DCC7BCB2-E121-9BF7-9444-08A4D9340BCD}"/>
          </ac:picMkLst>
        </pc:picChg>
        <pc:picChg chg="del mod">
          <ac:chgData name="Secrétariat Euregio" userId="df096374-2057-427b-924c-956b18445160" providerId="ADAL" clId="{87748627-37CD-43AB-82AB-D570355B895C}" dt="2022-09-09T13:14:46.852" v="683" actId="478"/>
          <ac:picMkLst>
            <pc:docMk/>
            <pc:sldMk cId="2011855937" sldId="273"/>
            <ac:picMk id="5" creationId="{29DB683D-2CC6-932B-E82C-607691920A9F}"/>
          </ac:picMkLst>
        </pc:picChg>
        <pc:picChg chg="add del mod">
          <ac:chgData name="Secrétariat Euregio" userId="df096374-2057-427b-924c-956b18445160" providerId="ADAL" clId="{87748627-37CD-43AB-82AB-D570355B895C}" dt="2022-09-09T12:56:42.082" v="458" actId="478"/>
          <ac:picMkLst>
            <pc:docMk/>
            <pc:sldMk cId="2011855937" sldId="273"/>
            <ac:picMk id="6" creationId="{F5B63BD3-0DCD-52D4-7D42-37C460F57609}"/>
          </ac:picMkLst>
        </pc:picChg>
        <pc:picChg chg="add del">
          <ac:chgData name="Secrétariat Euregio" userId="df096374-2057-427b-924c-956b18445160" providerId="ADAL" clId="{87748627-37CD-43AB-82AB-D570355B895C}" dt="2022-09-09T13:14:45.460" v="682" actId="478"/>
          <ac:picMkLst>
            <pc:docMk/>
            <pc:sldMk cId="2011855937" sldId="273"/>
            <ac:picMk id="8" creationId="{B173A299-F9EF-EE62-32CE-114A85F10019}"/>
          </ac:picMkLst>
        </pc:picChg>
        <pc:picChg chg="add">
          <ac:chgData name="Secrétariat Euregio" userId="df096374-2057-427b-924c-956b18445160" providerId="ADAL" clId="{87748627-37CD-43AB-82AB-D570355B895C}" dt="2022-09-09T13:14:47.089" v="684" actId="22"/>
          <ac:picMkLst>
            <pc:docMk/>
            <pc:sldMk cId="2011855937" sldId="273"/>
            <ac:picMk id="10" creationId="{3C681043-55E6-9C32-C87F-99C34C9599C1}"/>
          </ac:picMkLst>
        </pc:picChg>
      </pc:sldChg>
      <pc:sldChg chg="addSp delSp modSp add mod">
        <pc:chgData name="Secrétariat Euregio" userId="df096374-2057-427b-924c-956b18445160" providerId="ADAL" clId="{87748627-37CD-43AB-82AB-D570355B895C}" dt="2022-10-03T14:32:27.441" v="1486" actId="20577"/>
        <pc:sldMkLst>
          <pc:docMk/>
          <pc:sldMk cId="3638364061" sldId="274"/>
        </pc:sldMkLst>
        <pc:spChg chg="mod">
          <ac:chgData name="Secrétariat Euregio" userId="df096374-2057-427b-924c-956b18445160" providerId="ADAL" clId="{87748627-37CD-43AB-82AB-D570355B895C}" dt="2022-10-03T14:32:27.441" v="1486" actId="20577"/>
          <ac:spMkLst>
            <pc:docMk/>
            <pc:sldMk cId="3638364061" sldId="274"/>
            <ac:spMk id="2" creationId="{62AAC186-F34F-25D7-5D99-E55F5C2DEA35}"/>
          </ac:spMkLst>
        </pc:spChg>
        <pc:picChg chg="add mod">
          <ac:chgData name="Secrétariat Euregio" userId="df096374-2057-427b-924c-956b18445160" providerId="ADAL" clId="{87748627-37CD-43AB-82AB-D570355B895C}" dt="2022-10-03T13:46:35.704" v="1291"/>
          <ac:picMkLst>
            <pc:docMk/>
            <pc:sldMk cId="3638364061" sldId="274"/>
            <ac:picMk id="4" creationId="{928E9939-7F25-D99B-6CC7-F13FBADEB7BB}"/>
          </ac:picMkLst>
        </pc:picChg>
        <pc:picChg chg="del">
          <ac:chgData name="Secrétariat Euregio" userId="df096374-2057-427b-924c-956b18445160" providerId="ADAL" clId="{87748627-37CD-43AB-82AB-D570355B895C}" dt="2022-09-09T12:56:56.478" v="460" actId="478"/>
          <ac:picMkLst>
            <pc:docMk/>
            <pc:sldMk cId="3638364061" sldId="274"/>
            <ac:picMk id="5" creationId="{29DB683D-2CC6-932B-E82C-607691920A9F}"/>
          </ac:picMkLst>
        </pc:picChg>
        <pc:picChg chg="add del">
          <ac:chgData name="Secrétariat Euregio" userId="df096374-2057-427b-924c-956b18445160" providerId="ADAL" clId="{87748627-37CD-43AB-82AB-D570355B895C}" dt="2022-09-09T13:14:50.602" v="685" actId="478"/>
          <ac:picMkLst>
            <pc:docMk/>
            <pc:sldMk cId="3638364061" sldId="274"/>
            <ac:picMk id="6" creationId="{3A4993D9-85EB-9FEE-0139-FA706D32178F}"/>
          </ac:picMkLst>
        </pc:picChg>
        <pc:picChg chg="add">
          <ac:chgData name="Secrétariat Euregio" userId="df096374-2057-427b-924c-956b18445160" providerId="ADAL" clId="{87748627-37CD-43AB-82AB-D570355B895C}" dt="2022-09-09T13:14:50.815" v="686" actId="22"/>
          <ac:picMkLst>
            <pc:docMk/>
            <pc:sldMk cId="3638364061" sldId="274"/>
            <ac:picMk id="8" creationId="{DE81D6EA-6449-1395-436F-AEF97A840157}"/>
          </ac:picMkLst>
        </pc:picChg>
      </pc:sldChg>
      <pc:sldChg chg="addSp delSp modSp add mod modAnim">
        <pc:chgData name="Secrétariat Euregio" userId="df096374-2057-427b-924c-956b18445160" providerId="ADAL" clId="{87748627-37CD-43AB-82AB-D570355B895C}" dt="2022-10-03T14:33:56.023" v="1534" actId="255"/>
        <pc:sldMkLst>
          <pc:docMk/>
          <pc:sldMk cId="3219899961" sldId="275"/>
        </pc:sldMkLst>
        <pc:spChg chg="mod">
          <ac:chgData name="Secrétariat Euregio" userId="df096374-2057-427b-924c-956b18445160" providerId="ADAL" clId="{87748627-37CD-43AB-82AB-D570355B895C}" dt="2022-09-09T12:55:08.357" v="429" actId="20577"/>
          <ac:spMkLst>
            <pc:docMk/>
            <pc:sldMk cId="3219899961" sldId="275"/>
            <ac:spMk id="2" creationId="{62AAC186-F34F-25D7-5D99-E55F5C2DEA35}"/>
          </ac:spMkLst>
        </pc:spChg>
        <pc:spChg chg="add mod">
          <ac:chgData name="Secrétariat Euregio" userId="df096374-2057-427b-924c-956b18445160" providerId="ADAL" clId="{87748627-37CD-43AB-82AB-D570355B895C}" dt="2022-10-03T14:33:56.023" v="1534" actId="255"/>
          <ac:spMkLst>
            <pc:docMk/>
            <pc:sldMk cId="3219899961" sldId="275"/>
            <ac:spMk id="7" creationId="{C7B8B38F-9F76-7B68-18E4-AFE419017C70}"/>
          </ac:spMkLst>
        </pc:spChg>
        <pc:spChg chg="add mod">
          <ac:chgData name="Secrétariat Euregio" userId="df096374-2057-427b-924c-956b18445160" providerId="ADAL" clId="{87748627-37CD-43AB-82AB-D570355B895C}" dt="2022-10-03T14:33:26.357" v="1519" actId="20577"/>
          <ac:spMkLst>
            <pc:docMk/>
            <pc:sldMk cId="3219899961" sldId="275"/>
            <ac:spMk id="8" creationId="{D8634C08-2945-5329-D5A4-61B5A50835DE}"/>
          </ac:spMkLst>
        </pc:spChg>
        <pc:picChg chg="add mod">
          <ac:chgData name="Secrétariat Euregio" userId="df096374-2057-427b-924c-956b18445160" providerId="ADAL" clId="{87748627-37CD-43AB-82AB-D570355B895C}" dt="2022-09-09T12:55:17.409" v="430"/>
          <ac:picMkLst>
            <pc:docMk/>
            <pc:sldMk cId="3219899961" sldId="275"/>
            <ac:picMk id="4" creationId="{47C7DA98-CDF2-FD71-F1EE-BAF249C2CB26}"/>
          </ac:picMkLst>
        </pc:picChg>
        <pc:picChg chg="add mod">
          <ac:chgData name="Secrétariat Euregio" userId="df096374-2057-427b-924c-956b18445160" providerId="ADAL" clId="{87748627-37CD-43AB-82AB-D570355B895C}" dt="2022-10-03T13:46:44.112" v="1294"/>
          <ac:picMkLst>
            <pc:docMk/>
            <pc:sldMk cId="3219899961" sldId="275"/>
            <ac:picMk id="5" creationId="{1D8BD477-AB99-B376-885F-7910C654680E}"/>
          </ac:picMkLst>
        </pc:picChg>
        <pc:picChg chg="del mod">
          <ac:chgData name="Secrétariat Euregio" userId="df096374-2057-427b-924c-956b18445160" providerId="ADAL" clId="{87748627-37CD-43AB-82AB-D570355B895C}" dt="2022-09-09T13:14:53.720" v="687" actId="478"/>
          <ac:picMkLst>
            <pc:docMk/>
            <pc:sldMk cId="3219899961" sldId="275"/>
            <ac:picMk id="5" creationId="{29DB683D-2CC6-932B-E82C-607691920A9F}"/>
          </ac:picMkLst>
        </pc:picChg>
        <pc:picChg chg="add mod">
          <ac:chgData name="Secrétariat Euregio" userId="df096374-2057-427b-924c-956b18445160" providerId="ADAL" clId="{87748627-37CD-43AB-82AB-D570355B895C}" dt="2022-09-09T12:55:22.365" v="431"/>
          <ac:picMkLst>
            <pc:docMk/>
            <pc:sldMk cId="3219899961" sldId="275"/>
            <ac:picMk id="6" creationId="{E7400D1A-3A5D-307E-74EC-1825EDCD1A7D}"/>
          </ac:picMkLst>
        </pc:picChg>
        <pc:picChg chg="add">
          <ac:chgData name="Secrétariat Euregio" userId="df096374-2057-427b-924c-956b18445160" providerId="ADAL" clId="{87748627-37CD-43AB-82AB-D570355B895C}" dt="2022-09-09T13:14:53.894" v="688" actId="22"/>
          <ac:picMkLst>
            <pc:docMk/>
            <pc:sldMk cId="3219899961" sldId="275"/>
            <ac:picMk id="10" creationId="{0352AE6D-4918-17D3-622A-325205BA0E6E}"/>
          </ac:picMkLst>
        </pc:picChg>
      </pc:sldChg>
      <pc:sldChg chg="addSp delSp modSp add mod delAnim modAnim">
        <pc:chgData name="Secrétariat Euregio" userId="df096374-2057-427b-924c-956b18445160" providerId="ADAL" clId="{87748627-37CD-43AB-82AB-D570355B895C}" dt="2022-10-03T14:32:58.874" v="1493" actId="1076"/>
        <pc:sldMkLst>
          <pc:docMk/>
          <pc:sldMk cId="3555299352" sldId="276"/>
        </pc:sldMkLst>
        <pc:spChg chg="mod">
          <ac:chgData name="Secrétariat Euregio" userId="df096374-2057-427b-924c-956b18445160" providerId="ADAL" clId="{87748627-37CD-43AB-82AB-D570355B895C}" dt="2022-09-09T12:55:55.563" v="447" actId="20577"/>
          <ac:spMkLst>
            <pc:docMk/>
            <pc:sldMk cId="3555299352" sldId="276"/>
            <ac:spMk id="2" creationId="{62AAC186-F34F-25D7-5D99-E55F5C2DEA35}"/>
          </ac:spMkLst>
        </pc:spChg>
        <pc:spChg chg="mod">
          <ac:chgData name="Secrétariat Euregio" userId="df096374-2057-427b-924c-956b18445160" providerId="ADAL" clId="{87748627-37CD-43AB-82AB-D570355B895C}" dt="2022-10-03T14:32:42.241" v="1488" actId="1076"/>
          <ac:spMkLst>
            <pc:docMk/>
            <pc:sldMk cId="3555299352" sldId="276"/>
            <ac:spMk id="4" creationId="{15513ABD-B5E1-A93E-6FEE-00861F2686A1}"/>
          </ac:spMkLst>
        </pc:spChg>
        <pc:spChg chg="del">
          <ac:chgData name="Secrétariat Euregio" userId="df096374-2057-427b-924c-956b18445160" providerId="ADAL" clId="{87748627-37CD-43AB-82AB-D570355B895C}" dt="2022-09-09T12:55:51.326" v="439" actId="478"/>
          <ac:spMkLst>
            <pc:docMk/>
            <pc:sldMk cId="3555299352" sldId="276"/>
            <ac:spMk id="7" creationId="{C7B8B38F-9F76-7B68-18E4-AFE419017C70}"/>
          </ac:spMkLst>
        </pc:spChg>
        <pc:spChg chg="del">
          <ac:chgData name="Secrétariat Euregio" userId="df096374-2057-427b-924c-956b18445160" providerId="ADAL" clId="{87748627-37CD-43AB-82AB-D570355B895C}" dt="2022-09-09T12:55:50.185" v="438" actId="478"/>
          <ac:spMkLst>
            <pc:docMk/>
            <pc:sldMk cId="3555299352" sldId="276"/>
            <ac:spMk id="8" creationId="{D8634C08-2945-5329-D5A4-61B5A50835DE}"/>
          </ac:spMkLst>
        </pc:spChg>
        <pc:spChg chg="add mod">
          <ac:chgData name="Secrétariat Euregio" userId="df096374-2057-427b-924c-956b18445160" providerId="ADAL" clId="{87748627-37CD-43AB-82AB-D570355B895C}" dt="2022-09-09T12:56:13.316" v="451" actId="313"/>
          <ac:spMkLst>
            <pc:docMk/>
            <pc:sldMk cId="3555299352" sldId="276"/>
            <ac:spMk id="11" creationId="{B8E35BB3-5A97-BB07-9AB6-89EE58B53873}"/>
          </ac:spMkLst>
        </pc:spChg>
        <pc:spChg chg="add mod">
          <ac:chgData name="Secrétariat Euregio" userId="df096374-2057-427b-924c-956b18445160" providerId="ADAL" clId="{87748627-37CD-43AB-82AB-D570355B895C}" dt="2022-09-09T12:56:05.880" v="449"/>
          <ac:spMkLst>
            <pc:docMk/>
            <pc:sldMk cId="3555299352" sldId="276"/>
            <ac:spMk id="12" creationId="{4B63659F-4109-DD4B-9CA0-F12DB9A15730}"/>
          </ac:spMkLst>
        </pc:spChg>
        <pc:spChg chg="add mod">
          <ac:chgData name="Secrétariat Euregio" userId="df096374-2057-427b-924c-956b18445160" providerId="ADAL" clId="{87748627-37CD-43AB-82AB-D570355B895C}" dt="2022-10-03T14:32:58.874" v="1493" actId="1076"/>
          <ac:spMkLst>
            <pc:docMk/>
            <pc:sldMk cId="3555299352" sldId="276"/>
            <ac:spMk id="13" creationId="{684833DF-37FE-BED5-7F8B-D7FA7B54311F}"/>
          </ac:spMkLst>
        </pc:spChg>
        <pc:picChg chg="del">
          <ac:chgData name="Secrétariat Euregio" userId="df096374-2057-427b-924c-956b18445160" providerId="ADAL" clId="{87748627-37CD-43AB-82AB-D570355B895C}" dt="2022-09-09T12:55:48.196" v="436" actId="478"/>
          <ac:picMkLst>
            <pc:docMk/>
            <pc:sldMk cId="3555299352" sldId="276"/>
            <ac:picMk id="4" creationId="{47C7DA98-CDF2-FD71-F1EE-BAF249C2CB26}"/>
          </ac:picMkLst>
        </pc:picChg>
        <pc:picChg chg="del mod">
          <ac:chgData name="Secrétariat Euregio" userId="df096374-2057-427b-924c-956b18445160" providerId="ADAL" clId="{87748627-37CD-43AB-82AB-D570355B895C}" dt="2022-09-09T13:14:56.495" v="689" actId="478"/>
          <ac:picMkLst>
            <pc:docMk/>
            <pc:sldMk cId="3555299352" sldId="276"/>
            <ac:picMk id="5" creationId="{29DB683D-2CC6-932B-E82C-607691920A9F}"/>
          </ac:picMkLst>
        </pc:picChg>
        <pc:picChg chg="add mod">
          <ac:chgData name="Secrétariat Euregio" userId="df096374-2057-427b-924c-956b18445160" providerId="ADAL" clId="{87748627-37CD-43AB-82AB-D570355B895C}" dt="2022-10-03T13:46:41.286" v="1293"/>
          <ac:picMkLst>
            <pc:docMk/>
            <pc:sldMk cId="3555299352" sldId="276"/>
            <ac:picMk id="5" creationId="{DB14135F-AFF0-D6BE-76B5-5996D19E19D8}"/>
          </ac:picMkLst>
        </pc:picChg>
        <pc:picChg chg="del">
          <ac:chgData name="Secrétariat Euregio" userId="df096374-2057-427b-924c-956b18445160" providerId="ADAL" clId="{87748627-37CD-43AB-82AB-D570355B895C}" dt="2022-09-09T12:55:48.743" v="437" actId="478"/>
          <ac:picMkLst>
            <pc:docMk/>
            <pc:sldMk cId="3555299352" sldId="276"/>
            <ac:picMk id="6" creationId="{E7400D1A-3A5D-307E-74EC-1825EDCD1A7D}"/>
          </ac:picMkLst>
        </pc:picChg>
        <pc:picChg chg="add mod">
          <ac:chgData name="Secrétariat Euregio" userId="df096374-2057-427b-924c-956b18445160" providerId="ADAL" clId="{87748627-37CD-43AB-82AB-D570355B895C}" dt="2022-10-03T14:32:56.073" v="1492" actId="1076"/>
          <ac:picMkLst>
            <pc:docMk/>
            <pc:sldMk cId="3555299352" sldId="276"/>
            <ac:picMk id="10" creationId="{87B25B08-E5F0-9DF2-C492-7DAF2EAB4809}"/>
          </ac:picMkLst>
        </pc:picChg>
        <pc:picChg chg="add">
          <ac:chgData name="Secrétariat Euregio" userId="df096374-2057-427b-924c-956b18445160" providerId="ADAL" clId="{87748627-37CD-43AB-82AB-D570355B895C}" dt="2022-09-09T13:14:56.750" v="690" actId="22"/>
          <ac:picMkLst>
            <pc:docMk/>
            <pc:sldMk cId="3555299352" sldId="276"/>
            <ac:picMk id="15" creationId="{B29DC972-4909-9747-48FE-0F6ECB4A0F12}"/>
          </ac:picMkLst>
        </pc:picChg>
      </pc:sldChg>
      <pc:sldChg chg="addSp delSp modSp add mod delAnim modAnim">
        <pc:chgData name="Secrétariat Euregio" userId="df096374-2057-427b-924c-956b18445160" providerId="ADAL" clId="{87748627-37CD-43AB-82AB-D570355B895C}" dt="2022-10-03T14:35:56.162" v="1599" actId="207"/>
        <pc:sldMkLst>
          <pc:docMk/>
          <pc:sldMk cId="1323717734" sldId="277"/>
        </pc:sldMkLst>
        <pc:spChg chg="mod">
          <ac:chgData name="Secrétariat Euregio" userId="df096374-2057-427b-924c-956b18445160" providerId="ADAL" clId="{87748627-37CD-43AB-82AB-D570355B895C}" dt="2022-09-09T12:59:03.318" v="512" actId="1076"/>
          <ac:spMkLst>
            <pc:docMk/>
            <pc:sldMk cId="1323717734" sldId="277"/>
            <ac:spMk id="2" creationId="{62AAC186-F34F-25D7-5D99-E55F5C2DEA35}"/>
          </ac:spMkLst>
        </pc:spChg>
        <pc:spChg chg="add mod">
          <ac:chgData name="Secrétariat Euregio" userId="df096374-2057-427b-924c-956b18445160" providerId="ADAL" clId="{87748627-37CD-43AB-82AB-D570355B895C}" dt="2022-09-29T11:53:52.677" v="1036" actId="5793"/>
          <ac:spMkLst>
            <pc:docMk/>
            <pc:sldMk cId="1323717734" sldId="277"/>
            <ac:spMk id="4" creationId="{79167DB6-5251-AD35-51C9-9B7556643025}"/>
          </ac:spMkLst>
        </pc:spChg>
        <pc:spChg chg="add mod">
          <ac:chgData name="Secrétariat Euregio" userId="df096374-2057-427b-924c-956b18445160" providerId="ADAL" clId="{87748627-37CD-43AB-82AB-D570355B895C}" dt="2022-09-09T12:58:47.936" v="509"/>
          <ac:spMkLst>
            <pc:docMk/>
            <pc:sldMk cId="1323717734" sldId="277"/>
            <ac:spMk id="6" creationId="{2E7AC7CE-2EB1-B2C1-F4B4-7747287CDFF9}"/>
          </ac:spMkLst>
        </pc:spChg>
        <pc:spChg chg="add mod">
          <ac:chgData name="Secrétariat Euregio" userId="df096374-2057-427b-924c-956b18445160" providerId="ADAL" clId="{87748627-37CD-43AB-82AB-D570355B895C}" dt="2022-10-03T14:35:51.657" v="1598" actId="207"/>
          <ac:spMkLst>
            <pc:docMk/>
            <pc:sldMk cId="1323717734" sldId="277"/>
            <ac:spMk id="7" creationId="{DAD821EB-E7F2-5121-AEED-AF8B1F67C59B}"/>
          </ac:spMkLst>
        </pc:spChg>
        <pc:spChg chg="add mod">
          <ac:chgData name="Secrétariat Euregio" userId="df096374-2057-427b-924c-956b18445160" providerId="ADAL" clId="{87748627-37CD-43AB-82AB-D570355B895C}" dt="2022-09-09T12:58:57.554" v="511"/>
          <ac:spMkLst>
            <pc:docMk/>
            <pc:sldMk cId="1323717734" sldId="277"/>
            <ac:spMk id="8" creationId="{2B3B15A4-5701-0D93-7803-B6004D956A16}"/>
          </ac:spMkLst>
        </pc:spChg>
        <pc:spChg chg="add mod">
          <ac:chgData name="Secrétariat Euregio" userId="df096374-2057-427b-924c-956b18445160" providerId="ADAL" clId="{87748627-37CD-43AB-82AB-D570355B895C}" dt="2022-09-29T11:53:57.200" v="1040" actId="20577"/>
          <ac:spMkLst>
            <pc:docMk/>
            <pc:sldMk cId="1323717734" sldId="277"/>
            <ac:spMk id="9" creationId="{0C98E495-ABFA-770E-56BB-3BC3EF99F54C}"/>
          </ac:spMkLst>
        </pc:spChg>
        <pc:spChg chg="del">
          <ac:chgData name="Secrétariat Euregio" userId="df096374-2057-427b-924c-956b18445160" providerId="ADAL" clId="{87748627-37CD-43AB-82AB-D570355B895C}" dt="2022-09-09T12:58:30.143" v="507" actId="478"/>
          <ac:spMkLst>
            <pc:docMk/>
            <pc:sldMk cId="1323717734" sldId="277"/>
            <ac:spMk id="11" creationId="{B8E35BB3-5A97-BB07-9AB6-89EE58B53873}"/>
          </ac:spMkLst>
        </pc:spChg>
        <pc:spChg chg="del">
          <ac:chgData name="Secrétariat Euregio" userId="df096374-2057-427b-924c-956b18445160" providerId="ADAL" clId="{87748627-37CD-43AB-82AB-D570355B895C}" dt="2022-09-09T12:58:26.018" v="505" actId="478"/>
          <ac:spMkLst>
            <pc:docMk/>
            <pc:sldMk cId="1323717734" sldId="277"/>
            <ac:spMk id="12" creationId="{4B63659F-4109-DD4B-9CA0-F12DB9A15730}"/>
          </ac:spMkLst>
        </pc:spChg>
        <pc:spChg chg="del">
          <ac:chgData name="Secrétariat Euregio" userId="df096374-2057-427b-924c-956b18445160" providerId="ADAL" clId="{87748627-37CD-43AB-82AB-D570355B895C}" dt="2022-09-09T12:58:27.881" v="506" actId="478"/>
          <ac:spMkLst>
            <pc:docMk/>
            <pc:sldMk cId="1323717734" sldId="277"/>
            <ac:spMk id="13" creationId="{684833DF-37FE-BED5-7F8B-D7FA7B54311F}"/>
          </ac:spMkLst>
        </pc:spChg>
        <pc:spChg chg="add mod">
          <ac:chgData name="Secrétariat Euregio" userId="df096374-2057-427b-924c-956b18445160" providerId="ADAL" clId="{87748627-37CD-43AB-82AB-D570355B895C}" dt="2022-10-03T14:35:56.162" v="1599" actId="207"/>
          <ac:spMkLst>
            <pc:docMk/>
            <pc:sldMk cId="1323717734" sldId="277"/>
            <ac:spMk id="14" creationId="{6E9FF3C0-952C-7D2E-BC98-BE57630230C9}"/>
          </ac:spMkLst>
        </pc:spChg>
        <pc:picChg chg="del">
          <ac:chgData name="Secrétariat Euregio" userId="df096374-2057-427b-924c-956b18445160" providerId="ADAL" clId="{87748627-37CD-43AB-82AB-D570355B895C}" dt="2022-09-09T13:14:59.818" v="691" actId="478"/>
          <ac:picMkLst>
            <pc:docMk/>
            <pc:sldMk cId="1323717734" sldId="277"/>
            <ac:picMk id="5" creationId="{29DB683D-2CC6-932B-E82C-607691920A9F}"/>
          </ac:picMkLst>
        </pc:picChg>
        <pc:picChg chg="add mod">
          <ac:chgData name="Secrétariat Euregio" userId="df096374-2057-427b-924c-956b18445160" providerId="ADAL" clId="{87748627-37CD-43AB-82AB-D570355B895C}" dt="2022-10-03T13:46:55.092" v="1299"/>
          <ac:picMkLst>
            <pc:docMk/>
            <pc:sldMk cId="1323717734" sldId="277"/>
            <ac:picMk id="5" creationId="{559FB6E6-7A42-4A40-4B0F-E7457AFC9DA4}"/>
          </ac:picMkLst>
        </pc:picChg>
        <pc:picChg chg="del">
          <ac:chgData name="Secrétariat Euregio" userId="df096374-2057-427b-924c-956b18445160" providerId="ADAL" clId="{87748627-37CD-43AB-82AB-D570355B895C}" dt="2022-09-09T12:58:25.290" v="504" actId="478"/>
          <ac:picMkLst>
            <pc:docMk/>
            <pc:sldMk cId="1323717734" sldId="277"/>
            <ac:picMk id="10" creationId="{87B25B08-E5F0-9DF2-C492-7DAF2EAB4809}"/>
          </ac:picMkLst>
        </pc:picChg>
        <pc:picChg chg="add">
          <ac:chgData name="Secrétariat Euregio" userId="df096374-2057-427b-924c-956b18445160" providerId="ADAL" clId="{87748627-37CD-43AB-82AB-D570355B895C}" dt="2022-09-09T13:15:00.036" v="692" actId="22"/>
          <ac:picMkLst>
            <pc:docMk/>
            <pc:sldMk cId="1323717734" sldId="277"/>
            <ac:picMk id="16" creationId="{D31A02D8-B158-466E-EA5D-7CDF029886D5}"/>
          </ac:picMkLst>
        </pc:picChg>
      </pc:sldChg>
      <pc:sldChg chg="addSp delSp modSp add mod delAnim">
        <pc:chgData name="Secrétariat Euregio" userId="df096374-2057-427b-924c-956b18445160" providerId="ADAL" clId="{87748627-37CD-43AB-82AB-D570355B895C}" dt="2022-10-03T13:46:46.671" v="1295"/>
        <pc:sldMkLst>
          <pc:docMk/>
          <pc:sldMk cId="1781573625" sldId="278"/>
        </pc:sldMkLst>
        <pc:spChg chg="mod">
          <ac:chgData name="Secrétariat Euregio" userId="df096374-2057-427b-924c-956b18445160" providerId="ADAL" clId="{87748627-37CD-43AB-82AB-D570355B895C}" dt="2022-09-09T12:59:46.134" v="559" actId="20577"/>
          <ac:spMkLst>
            <pc:docMk/>
            <pc:sldMk cId="1781573625" sldId="278"/>
            <ac:spMk id="2" creationId="{62AAC186-F34F-25D7-5D99-E55F5C2DEA35}"/>
          </ac:spMkLst>
        </pc:spChg>
        <pc:spChg chg="del">
          <ac:chgData name="Secrétariat Euregio" userId="df096374-2057-427b-924c-956b18445160" providerId="ADAL" clId="{87748627-37CD-43AB-82AB-D570355B895C}" dt="2022-09-09T12:59:19.170" v="517" actId="478"/>
          <ac:spMkLst>
            <pc:docMk/>
            <pc:sldMk cId="1781573625" sldId="278"/>
            <ac:spMk id="4" creationId="{79167DB6-5251-AD35-51C9-9B7556643025}"/>
          </ac:spMkLst>
        </pc:spChg>
        <pc:spChg chg="del">
          <ac:chgData name="Secrétariat Euregio" userId="df096374-2057-427b-924c-956b18445160" providerId="ADAL" clId="{87748627-37CD-43AB-82AB-D570355B895C}" dt="2022-09-09T12:59:17.569" v="516" actId="478"/>
          <ac:spMkLst>
            <pc:docMk/>
            <pc:sldMk cId="1781573625" sldId="278"/>
            <ac:spMk id="6" creationId="{2E7AC7CE-2EB1-B2C1-F4B4-7747287CDFF9}"/>
          </ac:spMkLst>
        </pc:spChg>
        <pc:spChg chg="del mod">
          <ac:chgData name="Secrétariat Euregio" userId="df096374-2057-427b-924c-956b18445160" providerId="ADAL" clId="{87748627-37CD-43AB-82AB-D570355B895C}" dt="2022-09-09T12:59:23.895" v="523" actId="478"/>
          <ac:spMkLst>
            <pc:docMk/>
            <pc:sldMk cId="1781573625" sldId="278"/>
            <ac:spMk id="7" creationId="{DAD821EB-E7F2-5121-AEED-AF8B1F67C59B}"/>
          </ac:spMkLst>
        </pc:spChg>
        <pc:spChg chg="del">
          <ac:chgData name="Secrétariat Euregio" userId="df096374-2057-427b-924c-956b18445160" providerId="ADAL" clId="{87748627-37CD-43AB-82AB-D570355B895C}" dt="2022-09-09T12:59:21.164" v="519" actId="478"/>
          <ac:spMkLst>
            <pc:docMk/>
            <pc:sldMk cId="1781573625" sldId="278"/>
            <ac:spMk id="8" creationId="{2B3B15A4-5701-0D93-7803-B6004D956A16}"/>
          </ac:spMkLst>
        </pc:spChg>
        <pc:spChg chg="del">
          <ac:chgData name="Secrétariat Euregio" userId="df096374-2057-427b-924c-956b18445160" providerId="ADAL" clId="{87748627-37CD-43AB-82AB-D570355B895C}" dt="2022-09-09T12:59:20.524" v="518" actId="478"/>
          <ac:spMkLst>
            <pc:docMk/>
            <pc:sldMk cId="1781573625" sldId="278"/>
            <ac:spMk id="9" creationId="{0C98E495-ABFA-770E-56BB-3BC3EF99F54C}"/>
          </ac:spMkLst>
        </pc:spChg>
        <pc:spChg chg="add mod">
          <ac:chgData name="Secrétariat Euregio" userId="df096374-2057-427b-924c-956b18445160" providerId="ADAL" clId="{87748627-37CD-43AB-82AB-D570355B895C}" dt="2022-09-12T08:02:34.077" v="974" actId="1076"/>
          <ac:spMkLst>
            <pc:docMk/>
            <pc:sldMk cId="1781573625" sldId="278"/>
            <ac:spMk id="13" creationId="{4881A514-9B6E-F9E8-3401-C3E71CE2A47E}"/>
          </ac:spMkLst>
        </pc:spChg>
        <pc:spChg chg="del mod">
          <ac:chgData name="Secrétariat Euregio" userId="df096374-2057-427b-924c-956b18445160" providerId="ADAL" clId="{87748627-37CD-43AB-82AB-D570355B895C}" dt="2022-09-09T12:59:22.966" v="521" actId="478"/>
          <ac:spMkLst>
            <pc:docMk/>
            <pc:sldMk cId="1781573625" sldId="278"/>
            <ac:spMk id="14" creationId="{6E9FF3C0-952C-7D2E-BC98-BE57630230C9}"/>
          </ac:spMkLst>
        </pc:spChg>
        <pc:picChg chg="add mod">
          <ac:chgData name="Secrétariat Euregio" userId="df096374-2057-427b-924c-956b18445160" providerId="ADAL" clId="{87748627-37CD-43AB-82AB-D570355B895C}" dt="2022-10-03T13:46:46.671" v="1295"/>
          <ac:picMkLst>
            <pc:docMk/>
            <pc:sldMk cId="1781573625" sldId="278"/>
            <ac:picMk id="4" creationId="{39826EE9-9FE8-52C3-5E2B-1CF58559F9AF}"/>
          </ac:picMkLst>
        </pc:picChg>
        <pc:picChg chg="del">
          <ac:chgData name="Secrétariat Euregio" userId="df096374-2057-427b-924c-956b18445160" providerId="ADAL" clId="{87748627-37CD-43AB-82AB-D570355B895C}" dt="2022-09-09T13:15:02.367" v="693" actId="478"/>
          <ac:picMkLst>
            <pc:docMk/>
            <pc:sldMk cId="1781573625" sldId="278"/>
            <ac:picMk id="5" creationId="{29DB683D-2CC6-932B-E82C-607691920A9F}"/>
          </ac:picMkLst>
        </pc:picChg>
        <pc:picChg chg="add mod">
          <ac:chgData name="Secrétariat Euregio" userId="df096374-2057-427b-924c-956b18445160" providerId="ADAL" clId="{87748627-37CD-43AB-82AB-D570355B895C}" dt="2022-09-12T08:01:17.827" v="958" actId="14100"/>
          <ac:picMkLst>
            <pc:docMk/>
            <pc:sldMk cId="1781573625" sldId="278"/>
            <ac:picMk id="11" creationId="{0BC72CA7-C11D-383C-6029-AAFBE04D31D9}"/>
          </ac:picMkLst>
        </pc:picChg>
        <pc:picChg chg="add">
          <ac:chgData name="Secrétariat Euregio" userId="df096374-2057-427b-924c-956b18445160" providerId="ADAL" clId="{87748627-37CD-43AB-82AB-D570355B895C}" dt="2022-09-09T13:15:02.574" v="694" actId="22"/>
          <ac:picMkLst>
            <pc:docMk/>
            <pc:sldMk cId="1781573625" sldId="278"/>
            <ac:picMk id="16" creationId="{62036B19-46AB-6A33-0311-D61C3D7D7F5F}"/>
          </ac:picMkLst>
        </pc:picChg>
      </pc:sldChg>
      <pc:sldChg chg="modSp add del mod">
        <pc:chgData name="Secrétariat Euregio" userId="df096374-2057-427b-924c-956b18445160" providerId="ADAL" clId="{87748627-37CD-43AB-82AB-D570355B895C}" dt="2022-09-09T13:13:48.400" v="653" actId="47"/>
        <pc:sldMkLst>
          <pc:docMk/>
          <pc:sldMk cId="777259722" sldId="279"/>
        </pc:sldMkLst>
        <pc:spChg chg="mod">
          <ac:chgData name="Secrétariat Euregio" userId="df096374-2057-427b-924c-956b18445160" providerId="ADAL" clId="{87748627-37CD-43AB-82AB-D570355B895C}" dt="2022-09-09T13:08:45.308" v="582" actId="1076"/>
          <ac:spMkLst>
            <pc:docMk/>
            <pc:sldMk cId="777259722" sldId="279"/>
            <ac:spMk id="13" creationId="{4881A514-9B6E-F9E8-3401-C3E71CE2A47E}"/>
          </ac:spMkLst>
        </pc:spChg>
        <pc:picChg chg="mod">
          <ac:chgData name="Secrétariat Euregio" userId="df096374-2057-427b-924c-956b18445160" providerId="ADAL" clId="{87748627-37CD-43AB-82AB-D570355B895C}" dt="2022-09-09T13:08:36.716" v="580" actId="14100"/>
          <ac:picMkLst>
            <pc:docMk/>
            <pc:sldMk cId="777259722" sldId="279"/>
            <ac:picMk id="11" creationId="{0BC72CA7-C11D-383C-6029-AAFBE04D31D9}"/>
          </ac:picMkLst>
        </pc:picChg>
      </pc:sldChg>
      <pc:sldChg chg="addSp delSp modSp add mod">
        <pc:chgData name="Secrétariat Euregio" userId="df096374-2057-427b-924c-956b18445160" providerId="ADAL" clId="{87748627-37CD-43AB-82AB-D570355B895C}" dt="2022-10-03T13:46:48.644" v="1296"/>
        <pc:sldMkLst>
          <pc:docMk/>
          <pc:sldMk cId="2867061817" sldId="280"/>
        </pc:sldMkLst>
        <pc:spChg chg="mod">
          <ac:chgData name="Secrétariat Euregio" userId="df096374-2057-427b-924c-956b18445160" providerId="ADAL" clId="{87748627-37CD-43AB-82AB-D570355B895C}" dt="2022-09-09T13:07:29.675" v="569" actId="20577"/>
          <ac:spMkLst>
            <pc:docMk/>
            <pc:sldMk cId="2867061817" sldId="280"/>
            <ac:spMk id="2" creationId="{62AAC186-F34F-25D7-5D99-E55F5C2DEA35}"/>
          </ac:spMkLst>
        </pc:spChg>
        <pc:spChg chg="add mod">
          <ac:chgData name="Secrétariat Euregio" userId="df096374-2057-427b-924c-956b18445160" providerId="ADAL" clId="{87748627-37CD-43AB-82AB-D570355B895C}" dt="2022-09-29T11:54:17.654" v="1044" actId="1076"/>
          <ac:spMkLst>
            <pc:docMk/>
            <pc:sldMk cId="2867061817" sldId="280"/>
            <ac:spMk id="8" creationId="{198A608E-5B53-B9CB-DFED-565A95D9105D}"/>
          </ac:spMkLst>
        </pc:spChg>
        <pc:spChg chg="del">
          <ac:chgData name="Secrétariat Euregio" userId="df096374-2057-427b-924c-956b18445160" providerId="ADAL" clId="{87748627-37CD-43AB-82AB-D570355B895C}" dt="2022-09-09T13:07:49.145" v="571" actId="478"/>
          <ac:spMkLst>
            <pc:docMk/>
            <pc:sldMk cId="2867061817" sldId="280"/>
            <ac:spMk id="13" creationId="{4881A514-9B6E-F9E8-3401-C3E71CE2A47E}"/>
          </ac:spMkLst>
        </pc:spChg>
        <pc:picChg chg="add mod">
          <ac:chgData name="Secrétariat Euregio" userId="df096374-2057-427b-924c-956b18445160" providerId="ADAL" clId="{87748627-37CD-43AB-82AB-D570355B895C}" dt="2022-10-03T13:46:48.644" v="1296"/>
          <ac:picMkLst>
            <pc:docMk/>
            <pc:sldMk cId="2867061817" sldId="280"/>
            <ac:picMk id="4" creationId="{F6EE5EC4-E020-763C-F307-8BB7846E8969}"/>
          </ac:picMkLst>
        </pc:picChg>
        <pc:picChg chg="del">
          <ac:chgData name="Secrétariat Euregio" userId="df096374-2057-427b-924c-956b18445160" providerId="ADAL" clId="{87748627-37CD-43AB-82AB-D570355B895C}" dt="2022-09-09T13:15:04.888" v="695" actId="478"/>
          <ac:picMkLst>
            <pc:docMk/>
            <pc:sldMk cId="2867061817" sldId="280"/>
            <ac:picMk id="5" creationId="{29DB683D-2CC6-932B-E82C-607691920A9F}"/>
          </ac:picMkLst>
        </pc:picChg>
        <pc:picChg chg="add mod">
          <ac:chgData name="Secrétariat Euregio" userId="df096374-2057-427b-924c-956b18445160" providerId="ADAL" clId="{87748627-37CD-43AB-82AB-D570355B895C}" dt="2022-09-29T11:54:14.587" v="1043" actId="1076"/>
          <ac:picMkLst>
            <pc:docMk/>
            <pc:sldMk cId="2867061817" sldId="280"/>
            <ac:picMk id="6" creationId="{2854F929-1123-2467-57C0-BD0242CBC032}"/>
          </ac:picMkLst>
        </pc:picChg>
        <pc:picChg chg="add mod">
          <ac:chgData name="Secrétariat Euregio" userId="df096374-2057-427b-924c-956b18445160" providerId="ADAL" clId="{87748627-37CD-43AB-82AB-D570355B895C}" dt="2022-09-12T08:03:37.227" v="975" actId="14100"/>
          <ac:picMkLst>
            <pc:docMk/>
            <pc:sldMk cId="2867061817" sldId="280"/>
            <ac:picMk id="10" creationId="{74D4A472-A8A6-C763-85BC-6142CF0D922F}"/>
          </ac:picMkLst>
        </pc:picChg>
        <pc:picChg chg="del">
          <ac:chgData name="Secrétariat Euregio" userId="df096374-2057-427b-924c-956b18445160" providerId="ADAL" clId="{87748627-37CD-43AB-82AB-D570355B895C}" dt="2022-09-09T13:08:28.629" v="577" actId="478"/>
          <ac:picMkLst>
            <pc:docMk/>
            <pc:sldMk cId="2867061817" sldId="280"/>
            <ac:picMk id="11" creationId="{0BC72CA7-C11D-383C-6029-AAFBE04D31D9}"/>
          </ac:picMkLst>
        </pc:picChg>
      </pc:sldChg>
      <pc:sldChg chg="addSp delSp modSp add mod">
        <pc:chgData name="Secrétariat Euregio" userId="df096374-2057-427b-924c-956b18445160" providerId="ADAL" clId="{87748627-37CD-43AB-82AB-D570355B895C}" dt="2022-10-03T14:36:06.004" v="1602" actId="20577"/>
        <pc:sldMkLst>
          <pc:docMk/>
          <pc:sldMk cId="1492400063" sldId="281"/>
        </pc:sldMkLst>
        <pc:spChg chg="mod">
          <ac:chgData name="Secrétariat Euregio" userId="df096374-2057-427b-924c-956b18445160" providerId="ADAL" clId="{87748627-37CD-43AB-82AB-D570355B895C}" dt="2022-10-03T14:36:06.004" v="1602" actId="20577"/>
          <ac:spMkLst>
            <pc:docMk/>
            <pc:sldMk cId="1492400063" sldId="281"/>
            <ac:spMk id="2" creationId="{62AAC186-F34F-25D7-5D99-E55F5C2DEA35}"/>
          </ac:spMkLst>
        </pc:spChg>
        <pc:spChg chg="del">
          <ac:chgData name="Secrétariat Euregio" userId="df096374-2057-427b-924c-956b18445160" providerId="ADAL" clId="{87748627-37CD-43AB-82AB-D570355B895C}" dt="2022-09-09T13:09:33.485" v="591" actId="478"/>
          <ac:spMkLst>
            <pc:docMk/>
            <pc:sldMk cId="1492400063" sldId="281"/>
            <ac:spMk id="8" creationId="{198A608E-5B53-B9CB-DFED-565A95D9105D}"/>
          </ac:spMkLst>
        </pc:spChg>
        <pc:spChg chg="add mod">
          <ac:chgData name="Secrétariat Euregio" userId="df096374-2057-427b-924c-956b18445160" providerId="ADAL" clId="{87748627-37CD-43AB-82AB-D570355B895C}" dt="2022-09-29T11:54:24.468" v="1049" actId="20577"/>
          <ac:spMkLst>
            <pc:docMk/>
            <pc:sldMk cId="1492400063" sldId="281"/>
            <ac:spMk id="12" creationId="{0FA4684A-2A85-7116-9650-221FF30311F6}"/>
          </ac:spMkLst>
        </pc:spChg>
        <pc:picChg chg="add mod">
          <ac:chgData name="Secrétariat Euregio" userId="df096374-2057-427b-924c-956b18445160" providerId="ADAL" clId="{87748627-37CD-43AB-82AB-D570355B895C}" dt="2022-10-03T13:46:58.304" v="1300"/>
          <ac:picMkLst>
            <pc:docMk/>
            <pc:sldMk cId="1492400063" sldId="281"/>
            <ac:picMk id="4" creationId="{D5DC9183-FEDC-7EEC-1BC6-C01905FF557E}"/>
          </ac:picMkLst>
        </pc:picChg>
        <pc:picChg chg="del">
          <ac:chgData name="Secrétariat Euregio" userId="df096374-2057-427b-924c-956b18445160" providerId="ADAL" clId="{87748627-37CD-43AB-82AB-D570355B895C}" dt="2022-09-09T13:15:09.059" v="697" actId="478"/>
          <ac:picMkLst>
            <pc:docMk/>
            <pc:sldMk cId="1492400063" sldId="281"/>
            <ac:picMk id="5" creationId="{29DB683D-2CC6-932B-E82C-607691920A9F}"/>
          </ac:picMkLst>
        </pc:picChg>
        <pc:picChg chg="del">
          <ac:chgData name="Secrétariat Euregio" userId="df096374-2057-427b-924c-956b18445160" providerId="ADAL" clId="{87748627-37CD-43AB-82AB-D570355B895C}" dt="2022-09-09T13:09:31.958" v="590" actId="478"/>
          <ac:picMkLst>
            <pc:docMk/>
            <pc:sldMk cId="1492400063" sldId="281"/>
            <ac:picMk id="6" creationId="{2854F929-1123-2467-57C0-BD0242CBC032}"/>
          </ac:picMkLst>
        </pc:picChg>
        <pc:picChg chg="add mod">
          <ac:chgData name="Secrétariat Euregio" userId="df096374-2057-427b-924c-956b18445160" providerId="ADAL" clId="{87748627-37CD-43AB-82AB-D570355B895C}" dt="2022-09-09T13:09:54.732" v="597" actId="14100"/>
          <ac:picMkLst>
            <pc:docMk/>
            <pc:sldMk cId="1492400063" sldId="281"/>
            <ac:picMk id="7" creationId="{C3E70667-666A-AB70-D5B4-C211E1C8DA1A}"/>
          </ac:picMkLst>
        </pc:picChg>
        <pc:picChg chg="add mod">
          <ac:chgData name="Secrétariat Euregio" userId="df096374-2057-427b-924c-956b18445160" providerId="ADAL" clId="{87748627-37CD-43AB-82AB-D570355B895C}" dt="2022-09-09T13:09:58.682" v="600" actId="1076"/>
          <ac:picMkLst>
            <pc:docMk/>
            <pc:sldMk cId="1492400063" sldId="281"/>
            <ac:picMk id="10" creationId="{0AEE57FD-48B9-F52A-D919-645D0B1EDA98}"/>
          </ac:picMkLst>
        </pc:picChg>
        <pc:picChg chg="add">
          <ac:chgData name="Secrétariat Euregio" userId="df096374-2057-427b-924c-956b18445160" providerId="ADAL" clId="{87748627-37CD-43AB-82AB-D570355B895C}" dt="2022-09-09T13:15:09.258" v="698" actId="22"/>
          <ac:picMkLst>
            <pc:docMk/>
            <pc:sldMk cId="1492400063" sldId="281"/>
            <ac:picMk id="14" creationId="{83FF6B63-C7BB-6045-C27A-537E12F234E0}"/>
          </ac:picMkLst>
        </pc:picChg>
      </pc:sldChg>
      <pc:sldChg chg="addSp delSp modSp add mod">
        <pc:chgData name="Secrétariat Euregio" userId="df096374-2057-427b-924c-956b18445160" providerId="ADAL" clId="{87748627-37CD-43AB-82AB-D570355B895C}" dt="2022-10-03T13:46:59.887" v="1301"/>
        <pc:sldMkLst>
          <pc:docMk/>
          <pc:sldMk cId="555638495" sldId="282"/>
        </pc:sldMkLst>
        <pc:spChg chg="del mod">
          <ac:chgData name="Secrétariat Euregio" userId="df096374-2057-427b-924c-956b18445160" providerId="ADAL" clId="{87748627-37CD-43AB-82AB-D570355B895C}" dt="2022-09-09T13:10:54.792" v="616" actId="478"/>
          <ac:spMkLst>
            <pc:docMk/>
            <pc:sldMk cId="555638495" sldId="282"/>
            <ac:spMk id="2" creationId="{62AAC186-F34F-25D7-5D99-E55F5C2DEA35}"/>
          </ac:spMkLst>
        </pc:spChg>
        <pc:spChg chg="add del mod">
          <ac:chgData name="Secrétariat Euregio" userId="df096374-2057-427b-924c-956b18445160" providerId="ADAL" clId="{87748627-37CD-43AB-82AB-D570355B895C}" dt="2022-09-09T13:10:56.982" v="617" actId="478"/>
          <ac:spMkLst>
            <pc:docMk/>
            <pc:sldMk cId="555638495" sldId="282"/>
            <ac:spMk id="9" creationId="{6F6DA00B-9F4C-3E5F-F9CB-00BF3B1E7C6C}"/>
          </ac:spMkLst>
        </pc:spChg>
        <pc:spChg chg="del">
          <ac:chgData name="Secrétariat Euregio" userId="df096374-2057-427b-924c-956b18445160" providerId="ADAL" clId="{87748627-37CD-43AB-82AB-D570355B895C}" dt="2022-09-09T13:10:28.158" v="611" actId="478"/>
          <ac:spMkLst>
            <pc:docMk/>
            <pc:sldMk cId="555638495" sldId="282"/>
            <ac:spMk id="12" creationId="{0FA4684A-2A85-7116-9650-221FF30311F6}"/>
          </ac:spMkLst>
        </pc:spChg>
        <pc:picChg chg="add mod">
          <ac:chgData name="Secrétariat Euregio" userId="df096374-2057-427b-924c-956b18445160" providerId="ADAL" clId="{87748627-37CD-43AB-82AB-D570355B895C}" dt="2022-10-03T13:46:59.887" v="1301"/>
          <ac:picMkLst>
            <pc:docMk/>
            <pc:sldMk cId="555638495" sldId="282"/>
            <ac:picMk id="2" creationId="{CEA262FC-85D8-1325-6B0F-D80DD8108874}"/>
          </ac:picMkLst>
        </pc:picChg>
        <pc:picChg chg="del">
          <ac:chgData name="Secrétariat Euregio" userId="df096374-2057-427b-924c-956b18445160" providerId="ADAL" clId="{87748627-37CD-43AB-82AB-D570355B895C}" dt="2022-09-09T13:15:12.103" v="699" actId="478"/>
          <ac:picMkLst>
            <pc:docMk/>
            <pc:sldMk cId="555638495" sldId="282"/>
            <ac:picMk id="5" creationId="{29DB683D-2CC6-932B-E82C-607691920A9F}"/>
          </ac:picMkLst>
        </pc:picChg>
        <pc:picChg chg="add mod">
          <ac:chgData name="Secrétariat Euregio" userId="df096374-2057-427b-924c-956b18445160" providerId="ADAL" clId="{87748627-37CD-43AB-82AB-D570355B895C}" dt="2022-09-09T13:11:38.694" v="630" actId="14100"/>
          <ac:picMkLst>
            <pc:docMk/>
            <pc:sldMk cId="555638495" sldId="282"/>
            <ac:picMk id="6" creationId="{637A4427-979A-6799-48B3-9C2AFE030AE7}"/>
          </ac:picMkLst>
        </pc:picChg>
        <pc:picChg chg="del">
          <ac:chgData name="Secrétariat Euregio" userId="df096374-2057-427b-924c-956b18445160" providerId="ADAL" clId="{87748627-37CD-43AB-82AB-D570355B895C}" dt="2022-09-09T13:10:26.222" v="609" actId="478"/>
          <ac:picMkLst>
            <pc:docMk/>
            <pc:sldMk cId="555638495" sldId="282"/>
            <ac:picMk id="7" creationId="{C3E70667-666A-AB70-D5B4-C211E1C8DA1A}"/>
          </ac:picMkLst>
        </pc:picChg>
        <pc:picChg chg="del">
          <ac:chgData name="Secrétariat Euregio" userId="df096374-2057-427b-924c-956b18445160" providerId="ADAL" clId="{87748627-37CD-43AB-82AB-D570355B895C}" dt="2022-09-09T13:10:26.798" v="610" actId="478"/>
          <ac:picMkLst>
            <pc:docMk/>
            <pc:sldMk cId="555638495" sldId="282"/>
            <ac:picMk id="10" creationId="{0AEE57FD-48B9-F52A-D919-645D0B1EDA98}"/>
          </ac:picMkLst>
        </pc:picChg>
        <pc:picChg chg="add">
          <ac:chgData name="Secrétariat Euregio" userId="df096374-2057-427b-924c-956b18445160" providerId="ADAL" clId="{87748627-37CD-43AB-82AB-D570355B895C}" dt="2022-09-09T13:15:12.309" v="700" actId="22"/>
          <ac:picMkLst>
            <pc:docMk/>
            <pc:sldMk cId="555638495" sldId="282"/>
            <ac:picMk id="13" creationId="{F2C8F0B9-7C3F-3D91-0350-9210BE296F93}"/>
          </ac:picMkLst>
        </pc:picChg>
      </pc:sldChg>
      <pc:sldChg chg="addSp delSp modSp add mod">
        <pc:chgData name="Secrétariat Euregio" userId="df096374-2057-427b-924c-956b18445160" providerId="ADAL" clId="{87748627-37CD-43AB-82AB-D570355B895C}" dt="2022-10-03T13:47:01.854" v="1302"/>
        <pc:sldMkLst>
          <pc:docMk/>
          <pc:sldMk cId="437341421" sldId="283"/>
        </pc:sldMkLst>
        <pc:picChg chg="add mod">
          <ac:chgData name="Secrétariat Euregio" userId="df096374-2057-427b-924c-956b18445160" providerId="ADAL" clId="{87748627-37CD-43AB-82AB-D570355B895C}" dt="2022-10-03T13:47:01.854" v="1302"/>
          <ac:picMkLst>
            <pc:docMk/>
            <pc:sldMk cId="437341421" sldId="283"/>
            <ac:picMk id="2" creationId="{87F735D7-B718-1FCE-9398-0C3CC7CAB6FD}"/>
          </ac:picMkLst>
        </pc:picChg>
        <pc:picChg chg="add mod">
          <ac:chgData name="Secrétariat Euregio" userId="df096374-2057-427b-924c-956b18445160" providerId="ADAL" clId="{87748627-37CD-43AB-82AB-D570355B895C}" dt="2022-09-09T13:11:47.489" v="631" actId="14100"/>
          <ac:picMkLst>
            <pc:docMk/>
            <pc:sldMk cId="437341421" sldId="283"/>
            <ac:picMk id="4" creationId="{20E20347-382D-CB20-1BEF-54611070B362}"/>
          </ac:picMkLst>
        </pc:picChg>
        <pc:picChg chg="del">
          <ac:chgData name="Secrétariat Euregio" userId="df096374-2057-427b-924c-956b18445160" providerId="ADAL" clId="{87748627-37CD-43AB-82AB-D570355B895C}" dt="2022-09-09T13:15:14.955" v="701" actId="478"/>
          <ac:picMkLst>
            <pc:docMk/>
            <pc:sldMk cId="437341421" sldId="283"/>
            <ac:picMk id="5" creationId="{29DB683D-2CC6-932B-E82C-607691920A9F}"/>
          </ac:picMkLst>
        </pc:picChg>
        <pc:picChg chg="del mod">
          <ac:chgData name="Secrétariat Euregio" userId="df096374-2057-427b-924c-956b18445160" providerId="ADAL" clId="{87748627-37CD-43AB-82AB-D570355B895C}" dt="2022-09-09T13:11:12.588" v="625" actId="478"/>
          <ac:picMkLst>
            <pc:docMk/>
            <pc:sldMk cId="437341421" sldId="283"/>
            <ac:picMk id="6" creationId="{637A4427-979A-6799-48B3-9C2AFE030AE7}"/>
          </ac:picMkLst>
        </pc:picChg>
        <pc:picChg chg="add">
          <ac:chgData name="Secrétariat Euregio" userId="df096374-2057-427b-924c-956b18445160" providerId="ADAL" clId="{87748627-37CD-43AB-82AB-D570355B895C}" dt="2022-09-09T13:15:15.134" v="702" actId="22"/>
          <ac:picMkLst>
            <pc:docMk/>
            <pc:sldMk cId="437341421" sldId="283"/>
            <ac:picMk id="8" creationId="{03DA0142-D929-8168-C188-4E38DC24B012}"/>
          </ac:picMkLst>
        </pc:picChg>
      </pc:sldChg>
      <pc:sldChg chg="addSp delSp modSp add mod">
        <pc:chgData name="Secrétariat Euregio" userId="df096374-2057-427b-924c-956b18445160" providerId="ADAL" clId="{87748627-37CD-43AB-82AB-D570355B895C}" dt="2022-10-03T13:47:07.204" v="1304"/>
        <pc:sldMkLst>
          <pc:docMk/>
          <pc:sldMk cId="2649619599" sldId="284"/>
        </pc:sldMkLst>
        <pc:picChg chg="add mod">
          <ac:chgData name="Secrétariat Euregio" userId="df096374-2057-427b-924c-956b18445160" providerId="ADAL" clId="{87748627-37CD-43AB-82AB-D570355B895C}" dt="2022-10-03T13:47:07.204" v="1304"/>
          <ac:picMkLst>
            <pc:docMk/>
            <pc:sldMk cId="2649619599" sldId="284"/>
            <ac:picMk id="2" creationId="{6F885809-639F-B756-3D10-6AA01D67C0B0}"/>
          </ac:picMkLst>
        </pc:picChg>
        <pc:picChg chg="del">
          <ac:chgData name="Secrétariat Euregio" userId="df096374-2057-427b-924c-956b18445160" providerId="ADAL" clId="{87748627-37CD-43AB-82AB-D570355B895C}" dt="2022-09-09T13:12:05.167" v="633" actId="478"/>
          <ac:picMkLst>
            <pc:docMk/>
            <pc:sldMk cId="2649619599" sldId="284"/>
            <ac:picMk id="4" creationId="{20E20347-382D-CB20-1BEF-54611070B362}"/>
          </ac:picMkLst>
        </pc:picChg>
        <pc:picChg chg="del">
          <ac:chgData name="Secrétariat Euregio" userId="df096374-2057-427b-924c-956b18445160" providerId="ADAL" clId="{87748627-37CD-43AB-82AB-D570355B895C}" dt="2022-09-09T13:15:17.602" v="703" actId="478"/>
          <ac:picMkLst>
            <pc:docMk/>
            <pc:sldMk cId="2649619599" sldId="284"/>
            <ac:picMk id="5" creationId="{29DB683D-2CC6-932B-E82C-607691920A9F}"/>
          </ac:picMkLst>
        </pc:picChg>
        <pc:picChg chg="add">
          <ac:chgData name="Secrétariat Euregio" userId="df096374-2057-427b-924c-956b18445160" providerId="ADAL" clId="{87748627-37CD-43AB-82AB-D570355B895C}" dt="2022-09-09T13:12:05.447" v="634" actId="22"/>
          <ac:picMkLst>
            <pc:docMk/>
            <pc:sldMk cId="2649619599" sldId="284"/>
            <ac:picMk id="6" creationId="{59694221-860D-09E5-173D-54D571897508}"/>
          </ac:picMkLst>
        </pc:picChg>
        <pc:picChg chg="add">
          <ac:chgData name="Secrétariat Euregio" userId="df096374-2057-427b-924c-956b18445160" providerId="ADAL" clId="{87748627-37CD-43AB-82AB-D570355B895C}" dt="2022-09-09T13:15:17.759" v="704" actId="22"/>
          <ac:picMkLst>
            <pc:docMk/>
            <pc:sldMk cId="2649619599" sldId="284"/>
            <ac:picMk id="8" creationId="{FF0DFCDA-24FA-E2CD-CD57-8FA3A707CC34}"/>
          </ac:picMkLst>
        </pc:picChg>
      </pc:sldChg>
      <pc:sldChg chg="addSp delSp modSp add mod modAnim">
        <pc:chgData name="Secrétariat Euregio" userId="df096374-2057-427b-924c-956b18445160" providerId="ADAL" clId="{87748627-37CD-43AB-82AB-D570355B895C}" dt="2022-10-03T14:37:41.001" v="1823" actId="20577"/>
        <pc:sldMkLst>
          <pc:docMk/>
          <pc:sldMk cId="4271031576" sldId="285"/>
        </pc:sldMkLst>
        <pc:spChg chg="add mod">
          <ac:chgData name="Secrétariat Euregio" userId="df096374-2057-427b-924c-956b18445160" providerId="ADAL" clId="{87748627-37CD-43AB-82AB-D570355B895C}" dt="2022-10-03T14:37:41.001" v="1823" actId="20577"/>
          <ac:spMkLst>
            <pc:docMk/>
            <pc:sldMk cId="4271031576" sldId="285"/>
            <ac:spMk id="7" creationId="{1E6C18E3-94E5-10A9-4DBE-170865C49EDF}"/>
          </ac:spMkLst>
        </pc:spChg>
        <pc:picChg chg="add mod">
          <ac:chgData name="Secrétariat Euregio" userId="df096374-2057-427b-924c-956b18445160" providerId="ADAL" clId="{87748627-37CD-43AB-82AB-D570355B895C}" dt="2022-10-03T13:47:04.015" v="1303"/>
          <ac:picMkLst>
            <pc:docMk/>
            <pc:sldMk cId="4271031576" sldId="285"/>
            <ac:picMk id="2" creationId="{F26731E6-21A6-8101-A0D7-2841218E89EB}"/>
          </ac:picMkLst>
        </pc:picChg>
        <pc:picChg chg="add del">
          <ac:chgData name="Secrétariat Euregio" userId="df096374-2057-427b-924c-956b18445160" providerId="ADAL" clId="{87748627-37CD-43AB-82AB-D570355B895C}" dt="2022-09-09T13:12:19.388" v="638" actId="478"/>
          <ac:picMkLst>
            <pc:docMk/>
            <pc:sldMk cId="4271031576" sldId="285"/>
            <ac:picMk id="4" creationId="{C7D85123-06F1-82AB-BDDD-5FF31E1F7D7E}"/>
          </ac:picMkLst>
        </pc:picChg>
        <pc:picChg chg="del">
          <ac:chgData name="Secrétariat Euregio" userId="df096374-2057-427b-924c-956b18445160" providerId="ADAL" clId="{87748627-37CD-43AB-82AB-D570355B895C}" dt="2022-09-09T13:15:20.440" v="705" actId="478"/>
          <ac:picMkLst>
            <pc:docMk/>
            <pc:sldMk cId="4271031576" sldId="285"/>
            <ac:picMk id="5" creationId="{29DB683D-2CC6-932B-E82C-607691920A9F}"/>
          </ac:picMkLst>
        </pc:picChg>
        <pc:picChg chg="del">
          <ac:chgData name="Secrétariat Euregio" userId="df096374-2057-427b-924c-956b18445160" providerId="ADAL" clId="{87748627-37CD-43AB-82AB-D570355B895C}" dt="2022-09-09T13:12:11.458" v="636" actId="478"/>
          <ac:picMkLst>
            <pc:docMk/>
            <pc:sldMk cId="4271031576" sldId="285"/>
            <ac:picMk id="6" creationId="{59694221-860D-09E5-173D-54D571897508}"/>
          </ac:picMkLst>
        </pc:picChg>
        <pc:picChg chg="add">
          <ac:chgData name="Secrétariat Euregio" userId="df096374-2057-427b-924c-956b18445160" providerId="ADAL" clId="{87748627-37CD-43AB-82AB-D570355B895C}" dt="2022-09-09T13:15:20.618" v="706" actId="22"/>
          <ac:picMkLst>
            <pc:docMk/>
            <pc:sldMk cId="4271031576" sldId="285"/>
            <ac:picMk id="9" creationId="{4C730F99-CCC3-A727-3B11-8189A07C83D0}"/>
          </ac:picMkLst>
        </pc:picChg>
      </pc:sldChg>
      <pc:sldChg chg="addSp modSp">
        <pc:chgData name="Secrétariat Euregio" userId="df096374-2057-427b-924c-956b18445160" providerId="ADAL" clId="{87748627-37CD-43AB-82AB-D570355B895C}" dt="2022-10-03T13:46:07.076" v="1278"/>
        <pc:sldMkLst>
          <pc:docMk/>
          <pc:sldMk cId="1641943858" sldId="286"/>
        </pc:sldMkLst>
        <pc:picChg chg="add mod">
          <ac:chgData name="Secrétariat Euregio" userId="df096374-2057-427b-924c-956b18445160" providerId="ADAL" clId="{87748627-37CD-43AB-82AB-D570355B895C}" dt="2022-10-03T13:46:07.076" v="1278"/>
          <ac:picMkLst>
            <pc:docMk/>
            <pc:sldMk cId="1641943858" sldId="286"/>
            <ac:picMk id="4" creationId="{507CB245-5CE8-201B-3BCE-7C284CC06E8C}"/>
          </ac:picMkLst>
        </pc:picChg>
      </pc:sldChg>
      <pc:sldChg chg="addSp modSp">
        <pc:chgData name="Secrétariat Euregio" userId="df096374-2057-427b-924c-956b18445160" providerId="ADAL" clId="{87748627-37CD-43AB-82AB-D570355B895C}" dt="2022-10-03T13:45:54.227" v="1273"/>
        <pc:sldMkLst>
          <pc:docMk/>
          <pc:sldMk cId="1709121228" sldId="287"/>
        </pc:sldMkLst>
        <pc:picChg chg="add mod">
          <ac:chgData name="Secrétariat Euregio" userId="df096374-2057-427b-924c-956b18445160" providerId="ADAL" clId="{87748627-37CD-43AB-82AB-D570355B895C}" dt="2022-10-03T13:45:54.227" v="1273"/>
          <ac:picMkLst>
            <pc:docMk/>
            <pc:sldMk cId="1709121228" sldId="287"/>
            <ac:picMk id="4" creationId="{48A6351D-0F47-7ECB-B01D-757644B4DB36}"/>
          </ac:picMkLst>
        </pc:picChg>
      </pc:sldChg>
      <pc:sldChg chg="modSp mod">
        <pc:chgData name="Secrétariat Euregio" userId="df096374-2057-427b-924c-956b18445160" providerId="ADAL" clId="{87748627-37CD-43AB-82AB-D570355B895C}" dt="2022-10-03T14:31:23.010" v="1474" actId="255"/>
        <pc:sldMkLst>
          <pc:docMk/>
          <pc:sldMk cId="3028150319" sldId="288"/>
        </pc:sldMkLst>
        <pc:spChg chg="mod">
          <ac:chgData name="Secrétariat Euregio" userId="df096374-2057-427b-924c-956b18445160" providerId="ADAL" clId="{87748627-37CD-43AB-82AB-D570355B895C}" dt="2022-10-03T14:31:23.010" v="1474" actId="255"/>
          <ac:spMkLst>
            <pc:docMk/>
            <pc:sldMk cId="3028150319" sldId="288"/>
            <ac:spMk id="9" creationId="{C8A6B8B1-6105-9694-C023-5A0949496140}"/>
          </ac:spMkLst>
        </pc:spChg>
      </pc:sldChg>
      <pc:sldChg chg="modSp mod">
        <pc:chgData name="Secrétariat Euregio" userId="df096374-2057-427b-924c-956b18445160" providerId="ADAL" clId="{87748627-37CD-43AB-82AB-D570355B895C}" dt="2022-10-03T14:32:08.104" v="1479" actId="790"/>
        <pc:sldMkLst>
          <pc:docMk/>
          <pc:sldMk cId="1836079422" sldId="289"/>
        </pc:sldMkLst>
        <pc:spChg chg="mod">
          <ac:chgData name="Secrétariat Euregio" userId="df096374-2057-427b-924c-956b18445160" providerId="ADAL" clId="{87748627-37CD-43AB-82AB-D570355B895C}" dt="2022-10-03T14:32:08.104" v="1479" actId="790"/>
          <ac:spMkLst>
            <pc:docMk/>
            <pc:sldMk cId="1836079422" sldId="289"/>
            <ac:spMk id="9" creationId="{C8A6B8B1-6105-9694-C023-5A0949496140}"/>
          </ac:spMkLst>
        </pc:spChg>
      </pc:sldChg>
      <pc:sldChg chg="addSp modSp">
        <pc:chgData name="Secrétariat Euregio" userId="df096374-2057-427b-924c-956b18445160" providerId="ADAL" clId="{87748627-37CD-43AB-82AB-D570355B895C}" dt="2022-10-03T13:46:32.988" v="1290"/>
        <pc:sldMkLst>
          <pc:docMk/>
          <pc:sldMk cId="951610199" sldId="290"/>
        </pc:sldMkLst>
        <pc:picChg chg="add mod">
          <ac:chgData name="Secrétariat Euregio" userId="df096374-2057-427b-924c-956b18445160" providerId="ADAL" clId="{87748627-37CD-43AB-82AB-D570355B895C}" dt="2022-10-03T13:46:32.988" v="1290"/>
          <ac:picMkLst>
            <pc:docMk/>
            <pc:sldMk cId="951610199" sldId="290"/>
            <ac:picMk id="4" creationId="{91388A50-EAE2-D6CB-94B8-AE8ACDCD02E1}"/>
          </ac:picMkLst>
        </pc:picChg>
      </pc:sldChg>
      <pc:sldChg chg="addSp modSp mod">
        <pc:chgData name="Secrétariat Euregio" userId="df096374-2057-427b-924c-956b18445160" providerId="ADAL" clId="{87748627-37CD-43AB-82AB-D570355B895C}" dt="2022-10-03T14:34:33.071" v="1591" actId="20577"/>
        <pc:sldMkLst>
          <pc:docMk/>
          <pc:sldMk cId="2739067664" sldId="291"/>
        </pc:sldMkLst>
        <pc:spChg chg="mod">
          <ac:chgData name="Secrétariat Euregio" userId="df096374-2057-427b-924c-956b18445160" providerId="ADAL" clId="{87748627-37CD-43AB-82AB-D570355B895C}" dt="2022-10-03T14:34:33.071" v="1591" actId="20577"/>
          <ac:spMkLst>
            <pc:docMk/>
            <pc:sldMk cId="2739067664" sldId="291"/>
            <ac:spMk id="3" creationId="{DF90FC3F-0325-6E79-4570-5E6B27C45FD2}"/>
          </ac:spMkLst>
        </pc:spChg>
        <pc:picChg chg="add mod">
          <ac:chgData name="Secrétariat Euregio" userId="df096374-2057-427b-924c-956b18445160" providerId="ADAL" clId="{87748627-37CD-43AB-82AB-D570355B895C}" dt="2022-10-03T13:46:50.974" v="1297"/>
          <ac:picMkLst>
            <pc:docMk/>
            <pc:sldMk cId="2739067664" sldId="291"/>
            <ac:picMk id="4" creationId="{18D2C4F9-ED9B-EDEF-3A62-EC40FA1C88C4}"/>
          </ac:picMkLst>
        </pc:picChg>
      </pc:sldChg>
      <pc:sldChg chg="add del">
        <pc:chgData name="Secrétariat Euregio" userId="df096374-2057-427b-924c-956b18445160" providerId="ADAL" clId="{87748627-37CD-43AB-82AB-D570355B895C}" dt="2022-09-09T13:11:31.830" v="628" actId="47"/>
        <pc:sldMkLst>
          <pc:docMk/>
          <pc:sldMk cId="859322930" sldId="292"/>
        </pc:sldMkLst>
      </pc:sldChg>
      <pc:sldChg chg="addSp modSp mod">
        <pc:chgData name="Secrétariat Euregio" userId="df096374-2057-427b-924c-956b18445160" providerId="ADAL" clId="{87748627-37CD-43AB-82AB-D570355B895C}" dt="2022-10-03T14:35:41.943" v="1597" actId="14100"/>
        <pc:sldMkLst>
          <pc:docMk/>
          <pc:sldMk cId="3765240697" sldId="292"/>
        </pc:sldMkLst>
        <pc:picChg chg="add mod">
          <ac:chgData name="Secrétariat Euregio" userId="df096374-2057-427b-924c-956b18445160" providerId="ADAL" clId="{87748627-37CD-43AB-82AB-D570355B895C}" dt="2022-10-03T13:46:53.438" v="1298"/>
          <ac:picMkLst>
            <pc:docMk/>
            <pc:sldMk cId="3765240697" sldId="292"/>
            <ac:picMk id="4" creationId="{4586D6F6-1783-7458-2E43-B2A50647A02C}"/>
          </ac:picMkLst>
        </pc:picChg>
        <pc:picChg chg="add mod">
          <ac:chgData name="Secrétariat Euregio" userId="df096374-2057-427b-924c-956b18445160" providerId="ADAL" clId="{87748627-37CD-43AB-82AB-D570355B895C}" dt="2022-10-03T14:35:41.943" v="1597" actId="14100"/>
          <ac:picMkLst>
            <pc:docMk/>
            <pc:sldMk cId="3765240697" sldId="292"/>
            <ac:picMk id="6" creationId="{317913A2-044E-A396-89A8-DDAA0FDF5177}"/>
          </ac:picMkLst>
        </pc:picChg>
      </pc:sldChg>
      <pc:sldChg chg="addSp modSp">
        <pc:chgData name="Secrétariat Euregio" userId="df096374-2057-427b-924c-956b18445160" providerId="ADAL" clId="{87748627-37CD-43AB-82AB-D570355B895C}" dt="2022-10-03T13:46:39.227" v="1292"/>
        <pc:sldMkLst>
          <pc:docMk/>
          <pc:sldMk cId="3647620773" sldId="295"/>
        </pc:sldMkLst>
        <pc:picChg chg="add mod">
          <ac:chgData name="Secrétariat Euregio" userId="df096374-2057-427b-924c-956b18445160" providerId="ADAL" clId="{87748627-37CD-43AB-82AB-D570355B895C}" dt="2022-10-03T13:46:39.227" v="1292"/>
          <ac:picMkLst>
            <pc:docMk/>
            <pc:sldMk cId="3647620773" sldId="295"/>
            <ac:picMk id="4" creationId="{9F48764A-8CBE-F1FB-20CC-E84A4B05880A}"/>
          </ac:picMkLst>
        </pc:picChg>
      </pc:sldChg>
      <pc:sldChg chg="addSp delSp modSp add mod">
        <pc:chgData name="Secrétariat Euregio" userId="df096374-2057-427b-924c-956b18445160" providerId="ADAL" clId="{87748627-37CD-43AB-82AB-D570355B895C}" dt="2022-10-03T14:26:09.871" v="1396" actId="1076"/>
        <pc:sldMkLst>
          <pc:docMk/>
          <pc:sldMk cId="609059554" sldId="296"/>
        </pc:sldMkLst>
        <pc:spChg chg="mod">
          <ac:chgData name="Secrétariat Euregio" userId="df096374-2057-427b-924c-956b18445160" providerId="ADAL" clId="{87748627-37CD-43AB-82AB-D570355B895C}" dt="2022-10-03T14:25:02.355" v="1388" actId="20577"/>
          <ac:spMkLst>
            <pc:docMk/>
            <pc:sldMk cId="609059554" sldId="296"/>
            <ac:spMk id="2" creationId="{62AAC186-F34F-25D7-5D99-E55F5C2DEA35}"/>
          </ac:spMkLst>
        </pc:spChg>
        <pc:spChg chg="mod">
          <ac:chgData name="Secrétariat Euregio" userId="df096374-2057-427b-924c-956b18445160" providerId="ADAL" clId="{87748627-37CD-43AB-82AB-D570355B895C}" dt="2022-10-03T14:25:07.421" v="1390" actId="6549"/>
          <ac:spMkLst>
            <pc:docMk/>
            <pc:sldMk cId="609059554" sldId="296"/>
            <ac:spMk id="3" creationId="{DF90FC3F-0325-6E79-4570-5E6B27C45FD2}"/>
          </ac:spMkLst>
        </pc:spChg>
        <pc:picChg chg="del">
          <ac:chgData name="Secrétariat Euregio" userId="df096374-2057-427b-924c-956b18445160" providerId="ADAL" clId="{87748627-37CD-43AB-82AB-D570355B895C}" dt="2022-10-03T14:25:08.059" v="1391" actId="478"/>
          <ac:picMkLst>
            <pc:docMk/>
            <pc:sldMk cId="609059554" sldId="296"/>
            <ac:picMk id="6" creationId="{F63A2839-0615-7831-CEBA-B5817245FC3D}"/>
          </ac:picMkLst>
        </pc:picChg>
        <pc:picChg chg="add mod">
          <ac:chgData name="Secrétariat Euregio" userId="df096374-2057-427b-924c-956b18445160" providerId="ADAL" clId="{87748627-37CD-43AB-82AB-D570355B895C}" dt="2022-10-03T14:26:09.871" v="1396" actId="1076"/>
          <ac:picMkLst>
            <pc:docMk/>
            <pc:sldMk cId="609059554" sldId="296"/>
            <ac:picMk id="7" creationId="{AAFA20CA-82DF-C7E4-CA3E-95A1D4EFF55B}"/>
          </ac:picMkLst>
        </pc:picChg>
        <pc:picChg chg="del">
          <ac:chgData name="Secrétariat Euregio" userId="df096374-2057-427b-924c-956b18445160" providerId="ADAL" clId="{87748627-37CD-43AB-82AB-D570355B895C}" dt="2022-10-03T14:25:46.554" v="1392" actId="478"/>
          <ac:picMkLst>
            <pc:docMk/>
            <pc:sldMk cId="609059554" sldId="296"/>
            <ac:picMk id="8" creationId="{1620F08D-9A77-32B7-7631-ECD443A1ABD2}"/>
          </ac:picMkLst>
        </pc:picChg>
      </pc:sldChg>
      <pc:sldMasterChg chg="delSldLayout">
        <pc:chgData name="Secrétariat Euregio" userId="df096374-2057-427b-924c-956b18445160" providerId="ADAL" clId="{87748627-37CD-43AB-82AB-D570355B895C}" dt="2022-09-09T13:11:31.830" v="628" actId="47"/>
        <pc:sldMasterMkLst>
          <pc:docMk/>
          <pc:sldMasterMk cId="1064245791" sldId="2147483660"/>
        </pc:sldMasterMkLst>
        <pc:sldLayoutChg chg="del">
          <pc:chgData name="Secrétariat Euregio" userId="df096374-2057-427b-924c-956b18445160" providerId="ADAL" clId="{87748627-37CD-43AB-82AB-D570355B895C}" dt="2022-09-09T13:11:31.830" v="628" actId="47"/>
          <pc:sldLayoutMkLst>
            <pc:docMk/>
            <pc:sldMasterMk cId="1064245791" sldId="2147483660"/>
            <pc:sldLayoutMk cId="1881856565" sldId="2147483713"/>
          </pc:sldLayoutMkLst>
        </pc:sldLayoutChg>
      </pc:sldMasterChg>
    </pc:docChg>
  </pc:docChgLst>
  <pc:docChgLst>
    <pc:chgData name="Cristina Jors" userId="755e975d-7dba-45ca-a42a-860a59483b84" providerId="ADAL" clId="{6FA9AA18-2BD9-4DAB-BC21-084DB8FDD4D3}"/>
    <pc:docChg chg="custSel modSld">
      <pc:chgData name="Cristina Jors" userId="755e975d-7dba-45ca-a42a-860a59483b84" providerId="ADAL" clId="{6FA9AA18-2BD9-4DAB-BC21-084DB8FDD4D3}" dt="2023-09-04T08:43:27.378" v="72" actId="14100"/>
      <pc:docMkLst>
        <pc:docMk/>
      </pc:docMkLst>
      <pc:sldChg chg="delSp modSp mod delAnim">
        <pc:chgData name="Cristina Jors" userId="755e975d-7dba-45ca-a42a-860a59483b84" providerId="ADAL" clId="{6FA9AA18-2BD9-4DAB-BC21-084DB8FDD4D3}" dt="2023-09-04T08:43:27.378" v="72" actId="14100"/>
        <pc:sldMkLst>
          <pc:docMk/>
          <pc:sldMk cId="2222821157" sldId="424"/>
        </pc:sldMkLst>
        <pc:spChg chg="mod">
          <ac:chgData name="Cristina Jors" userId="755e975d-7dba-45ca-a42a-860a59483b84" providerId="ADAL" clId="{6FA9AA18-2BD9-4DAB-BC21-084DB8FDD4D3}" dt="2023-09-04T08:37:29.349" v="7" actId="20577"/>
          <ac:spMkLst>
            <pc:docMk/>
            <pc:sldMk cId="2222821157" sldId="424"/>
            <ac:spMk id="25" creationId="{6663C881-2789-0ED6-4738-43440B8C57DE}"/>
          </ac:spMkLst>
        </pc:spChg>
        <pc:picChg chg="mod">
          <ac:chgData name="Cristina Jors" userId="755e975d-7dba-45ca-a42a-860a59483b84" providerId="ADAL" clId="{6FA9AA18-2BD9-4DAB-BC21-084DB8FDD4D3}" dt="2023-09-04T08:40:22.304" v="67" actId="14861"/>
          <ac:picMkLst>
            <pc:docMk/>
            <pc:sldMk cId="2222821157" sldId="424"/>
            <ac:picMk id="14" creationId="{6335FBA9-ADA7-6E48-238B-83A93504340C}"/>
          </ac:picMkLst>
        </pc:picChg>
        <pc:picChg chg="mod">
          <ac:chgData name="Cristina Jors" userId="755e975d-7dba-45ca-a42a-860a59483b84" providerId="ADAL" clId="{6FA9AA18-2BD9-4DAB-BC21-084DB8FDD4D3}" dt="2023-09-04T08:40:37.594" v="68" actId="14861"/>
          <ac:picMkLst>
            <pc:docMk/>
            <pc:sldMk cId="2222821157" sldId="424"/>
            <ac:picMk id="20" creationId="{A2CC9721-8402-66C5-48F8-EF4BF6198964}"/>
          </ac:picMkLst>
        </pc:picChg>
        <pc:picChg chg="del">
          <ac:chgData name="Cristina Jors" userId="755e975d-7dba-45ca-a42a-860a59483b84" providerId="ADAL" clId="{6FA9AA18-2BD9-4DAB-BC21-084DB8FDD4D3}" dt="2023-09-04T08:35:54.725" v="0" actId="21"/>
          <ac:picMkLst>
            <pc:docMk/>
            <pc:sldMk cId="2222821157" sldId="424"/>
            <ac:picMk id="22" creationId="{D06C8D62-5466-BAEC-9AEC-2FF4F9568BF0}"/>
          </ac:picMkLst>
        </pc:picChg>
        <pc:picChg chg="mod">
          <ac:chgData name="Cristina Jors" userId="755e975d-7dba-45ca-a42a-860a59483b84" providerId="ADAL" clId="{6FA9AA18-2BD9-4DAB-BC21-084DB8FDD4D3}" dt="2023-09-04T08:43:27.378" v="72" actId="14100"/>
          <ac:picMkLst>
            <pc:docMk/>
            <pc:sldMk cId="2222821157" sldId="424"/>
            <ac:picMk id="24" creationId="{45407895-B8C9-9C87-64DE-C8E8BFEF2C02}"/>
          </ac:picMkLst>
        </pc:picChg>
      </pc:sldChg>
    </pc:docChg>
  </pc:docChgLst>
  <pc:docChgLst>
    <pc:chgData name="Secrétariat Euregio" userId="df096374-2057-427b-924c-956b18445160" providerId="ADAL" clId="{AEEDF38D-6B36-4C87-9518-F796D02F0567}"/>
    <pc:docChg chg="undo redo custSel addSld delSld modSld sldOrd replTag">
      <pc:chgData name="Secrétariat Euregio" userId="df096374-2057-427b-924c-956b18445160" providerId="ADAL" clId="{AEEDF38D-6B36-4C87-9518-F796D02F0567}" dt="2022-12-05T15:49:46.767" v="7630" actId="1076"/>
      <pc:docMkLst>
        <pc:docMk/>
      </pc:docMkLst>
      <pc:sldChg chg="addSp delSp modSp mod">
        <pc:chgData name="Secrétariat Euregio" userId="df096374-2057-427b-924c-956b18445160" providerId="ADAL" clId="{AEEDF38D-6B36-4C87-9518-F796D02F0567}" dt="2022-10-18T12:06:45.188" v="7416" actId="14100"/>
        <pc:sldMkLst>
          <pc:docMk/>
          <pc:sldMk cId="315416959" sldId="256"/>
        </pc:sldMkLst>
        <pc:spChg chg="add del mod">
          <ac:chgData name="Secrétariat Euregio" userId="df096374-2057-427b-924c-956b18445160" providerId="ADAL" clId="{AEEDF38D-6B36-4C87-9518-F796D02F0567}" dt="2022-10-13T07:09:07.105" v="4282" actId="11529"/>
          <ac:spMkLst>
            <pc:docMk/>
            <pc:sldMk cId="315416959" sldId="256"/>
            <ac:spMk id="7" creationId="{41523FCE-3EAF-98D2-AF27-F0E9C42316BD}"/>
          </ac:spMkLst>
        </pc:spChg>
        <pc:picChg chg="add del mod">
          <ac:chgData name="Secrétariat Euregio" userId="df096374-2057-427b-924c-956b18445160" providerId="ADAL" clId="{AEEDF38D-6B36-4C87-9518-F796D02F0567}" dt="2022-10-18T12:06:07.438" v="7411"/>
          <ac:picMkLst>
            <pc:docMk/>
            <pc:sldMk cId="315416959" sldId="256"/>
            <ac:picMk id="2" creationId="{79FECE77-BA5C-BA4D-B585-9DC1AE6F4144}"/>
          </ac:picMkLst>
        </pc:picChg>
        <pc:picChg chg="add del mod">
          <ac:chgData name="Secrétariat Euregio" userId="df096374-2057-427b-924c-956b18445160" providerId="ADAL" clId="{AEEDF38D-6B36-4C87-9518-F796D02F0567}" dt="2022-10-13T07:10:38.905" v="4301" actId="478"/>
          <ac:picMkLst>
            <pc:docMk/>
            <pc:sldMk cId="315416959" sldId="256"/>
            <ac:picMk id="3" creationId="{281CAE78-1F90-697B-8623-9B75C43708C2}"/>
          </ac:picMkLst>
        </pc:picChg>
        <pc:picChg chg="add mod">
          <ac:chgData name="Secrétariat Euregio" userId="df096374-2057-427b-924c-956b18445160" providerId="ADAL" clId="{AEEDF38D-6B36-4C87-9518-F796D02F0567}" dt="2022-10-18T12:06:45.188" v="7416" actId="14100"/>
          <ac:picMkLst>
            <pc:docMk/>
            <pc:sldMk cId="315416959" sldId="256"/>
            <ac:picMk id="4" creationId="{0C20D834-C3C8-523D-180F-80282B75C63D}"/>
          </ac:picMkLst>
        </pc:picChg>
        <pc:picChg chg="add del mod">
          <ac:chgData name="Secrétariat Euregio" userId="df096374-2057-427b-924c-956b18445160" providerId="ADAL" clId="{AEEDF38D-6B36-4C87-9518-F796D02F0567}" dt="2022-10-13T07:10:39.271" v="4302" actId="478"/>
          <ac:picMkLst>
            <pc:docMk/>
            <pc:sldMk cId="315416959" sldId="256"/>
            <ac:picMk id="5" creationId="{FC1D0CB2-0C42-F62F-CB2A-042D1E1E9A41}"/>
          </ac:picMkLst>
        </pc:picChg>
        <pc:picChg chg="add del mod">
          <ac:chgData name="Secrétariat Euregio" userId="df096374-2057-427b-924c-956b18445160" providerId="ADAL" clId="{AEEDF38D-6B36-4C87-9518-F796D02F0567}" dt="2022-10-13T07:09:08.638" v="4285"/>
          <ac:picMkLst>
            <pc:docMk/>
            <pc:sldMk cId="315416959" sldId="256"/>
            <ac:picMk id="6" creationId="{5C1C8835-7D3D-F558-8681-782AC8E4413D}"/>
          </ac:picMkLst>
        </pc:picChg>
        <pc:picChg chg="add mod">
          <ac:chgData name="Secrétariat Euregio" userId="df096374-2057-427b-924c-956b18445160" providerId="ADAL" clId="{AEEDF38D-6B36-4C87-9518-F796D02F0567}" dt="2022-10-13T07:11:07.571" v="4306" actId="1076"/>
          <ac:picMkLst>
            <pc:docMk/>
            <pc:sldMk cId="315416959" sldId="256"/>
            <ac:picMk id="9" creationId="{B2CA7382-DB86-8B99-CD9E-7ACFAFE7FBE9}"/>
          </ac:picMkLst>
        </pc:picChg>
      </pc:sldChg>
      <pc:sldChg chg="addSp delSp modSp mod">
        <pc:chgData name="Secrétariat Euregio" userId="df096374-2057-427b-924c-956b18445160" providerId="ADAL" clId="{AEEDF38D-6B36-4C87-9518-F796D02F0567}" dt="2022-10-18T11:25:27.332" v="6028" actId="207"/>
        <pc:sldMkLst>
          <pc:docMk/>
          <pc:sldMk cId="588539522" sldId="257"/>
        </pc:sldMkLst>
        <pc:spChg chg="mod">
          <ac:chgData name="Secrétariat Euregio" userId="df096374-2057-427b-924c-956b18445160" providerId="ADAL" clId="{AEEDF38D-6B36-4C87-9518-F796D02F0567}" dt="2022-10-18T11:25:24.261" v="6027" actId="207"/>
          <ac:spMkLst>
            <pc:docMk/>
            <pc:sldMk cId="588539522" sldId="257"/>
            <ac:spMk id="2" creationId="{A298DE90-8C26-CA43-4739-A19D16376F72}"/>
          </ac:spMkLst>
        </pc:spChg>
        <pc:spChg chg="mod">
          <ac:chgData name="Secrétariat Euregio" userId="df096374-2057-427b-924c-956b18445160" providerId="ADAL" clId="{AEEDF38D-6B36-4C87-9518-F796D02F0567}" dt="2022-10-18T11:25:27.332" v="6028" actId="207"/>
          <ac:spMkLst>
            <pc:docMk/>
            <pc:sldMk cId="588539522" sldId="257"/>
            <ac:spMk id="3" creationId="{016C8380-DCDF-0C26-1D68-DC3D5677AAA7}"/>
          </ac:spMkLst>
        </pc:spChg>
        <pc:picChg chg="add del mod">
          <ac:chgData name="Secrétariat Euregio" userId="df096374-2057-427b-924c-956b18445160" providerId="ADAL" clId="{AEEDF38D-6B36-4C87-9518-F796D02F0567}" dt="2022-10-06T11:46:09.581" v="2476" actId="478"/>
          <ac:picMkLst>
            <pc:docMk/>
            <pc:sldMk cId="588539522" sldId="257"/>
            <ac:picMk id="4" creationId="{3FBD9298-D077-E157-DF24-2CDF16018035}"/>
          </ac:picMkLst>
        </pc:picChg>
        <pc:picChg chg="del mod">
          <ac:chgData name="Secrétariat Euregio" userId="df096374-2057-427b-924c-956b18445160" providerId="ADAL" clId="{AEEDF38D-6B36-4C87-9518-F796D02F0567}" dt="2022-10-06T09:05:38.981" v="2110" actId="478"/>
          <ac:picMkLst>
            <pc:docMk/>
            <pc:sldMk cId="588539522" sldId="257"/>
            <ac:picMk id="5" creationId="{BA4D8C3C-985D-BA84-EEA2-0706704FE079}"/>
          </ac:picMkLst>
        </pc:picChg>
        <pc:picChg chg="add del mod">
          <ac:chgData name="Secrétariat Euregio" userId="df096374-2057-427b-924c-956b18445160" providerId="ADAL" clId="{AEEDF38D-6B36-4C87-9518-F796D02F0567}" dt="2022-10-06T11:46:10.538" v="2478" actId="478"/>
          <ac:picMkLst>
            <pc:docMk/>
            <pc:sldMk cId="588539522" sldId="257"/>
            <ac:picMk id="7" creationId="{3E2F42BC-CE62-1124-8158-C75055B3CD1B}"/>
          </ac:picMkLst>
        </pc:picChg>
        <pc:picChg chg="add mod">
          <ac:chgData name="Secrétariat Euregio" userId="df096374-2057-427b-924c-956b18445160" providerId="ADAL" clId="{AEEDF38D-6B36-4C87-9518-F796D02F0567}" dt="2022-10-06T11:46:27.288" v="2484" actId="1076"/>
          <ac:picMkLst>
            <pc:docMk/>
            <pc:sldMk cId="588539522" sldId="257"/>
            <ac:picMk id="9" creationId="{912B5F6D-9427-E08D-C4C0-BAF011D13908}"/>
          </ac:picMkLst>
        </pc:picChg>
      </pc:sldChg>
      <pc:sldChg chg="addSp delSp modSp mod">
        <pc:chgData name="Secrétariat Euregio" userId="df096374-2057-427b-924c-956b18445160" providerId="ADAL" clId="{AEEDF38D-6B36-4C87-9518-F796D02F0567}" dt="2022-10-19T07:45:45.218" v="7521" actId="20577"/>
        <pc:sldMkLst>
          <pc:docMk/>
          <pc:sldMk cId="2242849394" sldId="258"/>
        </pc:sldMkLst>
        <pc:spChg chg="del mod">
          <ac:chgData name="Secrétariat Euregio" userId="df096374-2057-427b-924c-956b18445160" providerId="ADAL" clId="{AEEDF38D-6B36-4C87-9518-F796D02F0567}" dt="2022-10-13T07:36:29.850" v="4401" actId="478"/>
          <ac:spMkLst>
            <pc:docMk/>
            <pc:sldMk cId="2242849394" sldId="258"/>
            <ac:spMk id="2" creationId="{62AAC186-F34F-25D7-5D99-E55F5C2DEA35}"/>
          </ac:spMkLst>
        </pc:spChg>
        <pc:spChg chg="mod">
          <ac:chgData name="Secrétariat Euregio" userId="df096374-2057-427b-924c-956b18445160" providerId="ADAL" clId="{AEEDF38D-6B36-4C87-9518-F796D02F0567}" dt="2022-10-19T07:45:45.218" v="7521" actId="20577"/>
          <ac:spMkLst>
            <pc:docMk/>
            <pc:sldMk cId="2242849394" sldId="258"/>
            <ac:spMk id="3" creationId="{DF90FC3F-0325-6E79-4570-5E6B27C45FD2}"/>
          </ac:spMkLst>
        </pc:spChg>
        <pc:spChg chg="add mod">
          <ac:chgData name="Secrétariat Euregio" userId="df096374-2057-427b-924c-956b18445160" providerId="ADAL" clId="{AEEDF38D-6B36-4C87-9518-F796D02F0567}" dt="2022-10-13T07:27:44.355" v="4331" actId="207"/>
          <ac:spMkLst>
            <pc:docMk/>
            <pc:sldMk cId="2242849394" sldId="258"/>
            <ac:spMk id="4" creationId="{9AC22E7D-0B4F-4F1B-13F8-18CB3C4AB95D}"/>
          </ac:spMkLst>
        </pc:spChg>
        <pc:spChg chg="add del mod">
          <ac:chgData name="Secrétariat Euregio" userId="df096374-2057-427b-924c-956b18445160" providerId="ADAL" clId="{AEEDF38D-6B36-4C87-9518-F796D02F0567}" dt="2022-10-13T07:36:31.756" v="4402" actId="478"/>
          <ac:spMkLst>
            <pc:docMk/>
            <pc:sldMk cId="2242849394" sldId="258"/>
            <ac:spMk id="7" creationId="{6437D974-D6C6-14C2-CDBF-C20C3E17F60A}"/>
          </ac:spMkLst>
        </pc:spChg>
        <pc:spChg chg="add mod">
          <ac:chgData name="Secrétariat Euregio" userId="df096374-2057-427b-924c-956b18445160" providerId="ADAL" clId="{AEEDF38D-6B36-4C87-9518-F796D02F0567}" dt="2022-10-13T13:24:42.171" v="5772" actId="20577"/>
          <ac:spMkLst>
            <pc:docMk/>
            <pc:sldMk cId="2242849394" sldId="258"/>
            <ac:spMk id="8" creationId="{E4254305-9B53-6B3C-40B9-6412DC1B928C}"/>
          </ac:spMkLst>
        </pc:spChg>
        <pc:picChg chg="add del mod">
          <ac:chgData name="Secrétariat Euregio" userId="df096374-2057-427b-924c-956b18445160" providerId="ADAL" clId="{AEEDF38D-6B36-4C87-9518-F796D02F0567}" dt="2022-10-06T11:48:52.955" v="2536" actId="478"/>
          <ac:picMkLst>
            <pc:docMk/>
            <pc:sldMk cId="2242849394" sldId="258"/>
            <ac:picMk id="4" creationId="{73CD7BFC-8B39-AE24-2583-953C9A09E635}"/>
          </ac:picMkLst>
        </pc:picChg>
        <pc:picChg chg="del">
          <ac:chgData name="Secrétariat Euregio" userId="df096374-2057-427b-924c-956b18445160" providerId="ADAL" clId="{AEEDF38D-6B36-4C87-9518-F796D02F0567}" dt="2022-10-04T08:28:39.730" v="2" actId="478"/>
          <ac:picMkLst>
            <pc:docMk/>
            <pc:sldMk cId="2242849394" sldId="258"/>
            <ac:picMk id="4" creationId="{7E2DE84F-2DEF-07D8-5D1E-852B4DE29BE2}"/>
          </ac:picMkLst>
        </pc:picChg>
        <pc:picChg chg="add del mod">
          <ac:chgData name="Secrétariat Euregio" userId="df096374-2057-427b-924c-956b18445160" providerId="ADAL" clId="{AEEDF38D-6B36-4C87-9518-F796D02F0567}" dt="2022-10-04T12:26:18.037" v="1391" actId="478"/>
          <ac:picMkLst>
            <pc:docMk/>
            <pc:sldMk cId="2242849394" sldId="258"/>
            <ac:picMk id="5" creationId="{1E72792F-29B9-93C6-245E-F88E9535D5D4}"/>
          </ac:picMkLst>
        </pc:picChg>
        <pc:picChg chg="add mod">
          <ac:chgData name="Secrétariat Euregio" userId="df096374-2057-427b-924c-956b18445160" providerId="ADAL" clId="{AEEDF38D-6B36-4C87-9518-F796D02F0567}" dt="2022-10-06T11:48:56.405" v="2538" actId="1076"/>
          <ac:picMkLst>
            <pc:docMk/>
            <pc:sldMk cId="2242849394" sldId="258"/>
            <ac:picMk id="5" creationId="{25733678-96FA-7A4A-A894-2227757053EE}"/>
          </ac:picMkLst>
        </pc:picChg>
        <pc:picChg chg="del">
          <ac:chgData name="Secrétariat Euregio" userId="df096374-2057-427b-924c-956b18445160" providerId="ADAL" clId="{AEEDF38D-6B36-4C87-9518-F796D02F0567}" dt="2022-10-06T11:47:07.138" v="2498" actId="478"/>
          <ac:picMkLst>
            <pc:docMk/>
            <pc:sldMk cId="2242849394" sldId="258"/>
            <ac:picMk id="7" creationId="{416DF61D-0778-F6F8-CC4C-9C510411E0BB}"/>
          </ac:picMkLst>
        </pc:picChg>
      </pc:sldChg>
      <pc:sldChg chg="addSp delSp modSp mod">
        <pc:chgData name="Secrétariat Euregio" userId="df096374-2057-427b-924c-956b18445160" providerId="ADAL" clId="{AEEDF38D-6B36-4C87-9518-F796D02F0567}" dt="2022-10-18T11:25:43.712" v="6031" actId="207"/>
        <pc:sldMkLst>
          <pc:docMk/>
          <pc:sldMk cId="2557857032" sldId="259"/>
        </pc:sldMkLst>
        <pc:spChg chg="mod">
          <ac:chgData name="Secrétariat Euregio" userId="df096374-2057-427b-924c-956b18445160" providerId="ADAL" clId="{AEEDF38D-6B36-4C87-9518-F796D02F0567}" dt="2022-10-04T12:26:25.071" v="1394" actId="207"/>
          <ac:spMkLst>
            <pc:docMk/>
            <pc:sldMk cId="2557857032" sldId="259"/>
            <ac:spMk id="2" creationId="{62AAC186-F34F-25D7-5D99-E55F5C2DEA35}"/>
          </ac:spMkLst>
        </pc:spChg>
        <pc:spChg chg="mod">
          <ac:chgData name="Secrétariat Euregio" userId="df096374-2057-427b-924c-956b18445160" providerId="ADAL" clId="{AEEDF38D-6B36-4C87-9518-F796D02F0567}" dt="2022-10-18T11:25:43.712" v="6031" actId="207"/>
          <ac:spMkLst>
            <pc:docMk/>
            <pc:sldMk cId="2557857032" sldId="259"/>
            <ac:spMk id="3" creationId="{DF90FC3F-0325-6E79-4570-5E6B27C45FD2}"/>
          </ac:spMkLst>
        </pc:spChg>
        <pc:spChg chg="add mod">
          <ac:chgData name="Secrétariat Euregio" userId="df096374-2057-427b-924c-956b18445160" providerId="ADAL" clId="{AEEDF38D-6B36-4C87-9518-F796D02F0567}" dt="2022-10-06T09:04:37.023" v="2108" actId="14100"/>
          <ac:spMkLst>
            <pc:docMk/>
            <pc:sldMk cId="2557857032" sldId="259"/>
            <ac:spMk id="4" creationId="{1279A1AA-BDE3-3C17-2B74-1A2C1AB0562D}"/>
          </ac:spMkLst>
        </pc:spChg>
        <pc:spChg chg="add mod">
          <ac:chgData name="Secrétariat Euregio" userId="df096374-2057-427b-924c-956b18445160" providerId="ADAL" clId="{AEEDF38D-6B36-4C87-9518-F796D02F0567}" dt="2022-10-13T07:28:01.608" v="4334"/>
          <ac:spMkLst>
            <pc:docMk/>
            <pc:sldMk cId="2557857032" sldId="259"/>
            <ac:spMk id="5" creationId="{0667310F-5A30-1737-E7A2-321D41B07253}"/>
          </ac:spMkLst>
        </pc:spChg>
        <pc:picChg chg="del">
          <ac:chgData name="Secrétariat Euregio" userId="df096374-2057-427b-924c-956b18445160" providerId="ADAL" clId="{AEEDF38D-6B36-4C87-9518-F796D02F0567}" dt="2022-10-04T08:28:45.504" v="4" actId="478"/>
          <ac:picMkLst>
            <pc:docMk/>
            <pc:sldMk cId="2557857032" sldId="259"/>
            <ac:picMk id="4" creationId="{8AFE0B11-FC8D-0A9F-E52C-3D8DC9E7F0D1}"/>
          </ac:picMkLst>
        </pc:picChg>
        <pc:picChg chg="add del mod">
          <ac:chgData name="Secrétariat Euregio" userId="df096374-2057-427b-924c-956b18445160" providerId="ADAL" clId="{AEEDF38D-6B36-4C87-9518-F796D02F0567}" dt="2022-10-04T12:26:21.837" v="1393" actId="478"/>
          <ac:picMkLst>
            <pc:docMk/>
            <pc:sldMk cId="2557857032" sldId="259"/>
            <ac:picMk id="5" creationId="{15954410-D6B7-4A2D-225A-34BE4FE7ACAB}"/>
          </ac:picMkLst>
        </pc:picChg>
        <pc:picChg chg="add del mod">
          <ac:chgData name="Secrétariat Euregio" userId="df096374-2057-427b-924c-956b18445160" providerId="ADAL" clId="{AEEDF38D-6B36-4C87-9518-F796D02F0567}" dt="2022-10-06T11:47:13.823" v="2501"/>
          <ac:picMkLst>
            <pc:docMk/>
            <pc:sldMk cId="2557857032" sldId="259"/>
            <ac:picMk id="5" creationId="{D8A7D637-DEEA-FADD-C223-D760443ADA0C}"/>
          </ac:picMkLst>
        </pc:picChg>
        <pc:picChg chg="mod">
          <ac:chgData name="Secrétariat Euregio" userId="df096374-2057-427b-924c-956b18445160" providerId="ADAL" clId="{AEEDF38D-6B36-4C87-9518-F796D02F0567}" dt="2022-10-13T07:46:19.338" v="4520" actId="1076"/>
          <ac:picMkLst>
            <pc:docMk/>
            <pc:sldMk cId="2557857032" sldId="259"/>
            <ac:picMk id="8" creationId="{91F2A344-3E51-6AAD-BDD8-ECA6AB067B86}"/>
          </ac:picMkLst>
        </pc:picChg>
        <pc:picChg chg="del">
          <ac:chgData name="Secrétariat Euregio" userId="df096374-2057-427b-924c-956b18445160" providerId="ADAL" clId="{AEEDF38D-6B36-4C87-9518-F796D02F0567}" dt="2022-10-06T09:04:04.551" v="2101" actId="478"/>
          <ac:picMkLst>
            <pc:docMk/>
            <pc:sldMk cId="2557857032" sldId="259"/>
            <ac:picMk id="10" creationId="{5C0A091A-037C-331D-FA6E-A6982640C8E2}"/>
          </ac:picMkLst>
        </pc:picChg>
        <pc:picChg chg="add del mod">
          <ac:chgData name="Secrétariat Euregio" userId="df096374-2057-427b-924c-956b18445160" providerId="ADAL" clId="{AEEDF38D-6B36-4C87-9518-F796D02F0567}" dt="2022-10-13T07:46:22.705" v="4521" actId="1076"/>
          <ac:picMkLst>
            <pc:docMk/>
            <pc:sldMk cId="2557857032" sldId="259"/>
            <ac:picMk id="12" creationId="{532564EB-5399-B12E-2A7B-CF4CF50CC8DD}"/>
          </ac:picMkLst>
        </pc:picChg>
      </pc:sldChg>
      <pc:sldChg chg="add del">
        <pc:chgData name="Secrétariat Euregio" userId="df096374-2057-427b-924c-956b18445160" providerId="ADAL" clId="{AEEDF38D-6B36-4C87-9518-F796D02F0567}" dt="2022-10-18T06:38:34.615" v="6016"/>
        <pc:sldMkLst>
          <pc:docMk/>
          <pc:sldMk cId="261850380" sldId="260"/>
        </pc:sldMkLst>
      </pc:sldChg>
      <pc:sldChg chg="addSp delSp modSp del mod">
        <pc:chgData name="Secrétariat Euregio" userId="df096374-2057-427b-924c-956b18445160" providerId="ADAL" clId="{AEEDF38D-6B36-4C87-9518-F796D02F0567}" dt="2022-10-05T13:04:33.940" v="1533" actId="47"/>
        <pc:sldMkLst>
          <pc:docMk/>
          <pc:sldMk cId="1804492770" sldId="260"/>
        </pc:sldMkLst>
        <pc:spChg chg="mod">
          <ac:chgData name="Secrétariat Euregio" userId="df096374-2057-427b-924c-956b18445160" providerId="ADAL" clId="{AEEDF38D-6B36-4C87-9518-F796D02F0567}" dt="2022-10-04T12:26:30.089" v="1396" actId="207"/>
          <ac:spMkLst>
            <pc:docMk/>
            <pc:sldMk cId="1804492770" sldId="260"/>
            <ac:spMk id="2" creationId="{62AAC186-F34F-25D7-5D99-E55F5C2DEA35}"/>
          </ac:spMkLst>
        </pc:spChg>
        <pc:spChg chg="mod">
          <ac:chgData name="Secrétariat Euregio" userId="df096374-2057-427b-924c-956b18445160" providerId="ADAL" clId="{AEEDF38D-6B36-4C87-9518-F796D02F0567}" dt="2022-10-04T08:40:11.026" v="502" actId="20577"/>
          <ac:spMkLst>
            <pc:docMk/>
            <pc:sldMk cId="1804492770" sldId="260"/>
            <ac:spMk id="3" creationId="{DF90FC3F-0325-6E79-4570-5E6B27C45FD2}"/>
          </ac:spMkLst>
        </pc:spChg>
        <pc:spChg chg="add del mod">
          <ac:chgData name="Secrétariat Euregio" userId="df096374-2057-427b-924c-956b18445160" providerId="ADAL" clId="{AEEDF38D-6B36-4C87-9518-F796D02F0567}" dt="2022-10-04T08:40:40.724" v="513"/>
          <ac:spMkLst>
            <pc:docMk/>
            <pc:sldMk cId="1804492770" sldId="260"/>
            <ac:spMk id="9" creationId="{F3D10E1A-9F5C-7471-B445-BDB6B38B0272}"/>
          </ac:spMkLst>
        </pc:spChg>
        <pc:spChg chg="add mod">
          <ac:chgData name="Secrétariat Euregio" userId="df096374-2057-427b-924c-956b18445160" providerId="ADAL" clId="{AEEDF38D-6B36-4C87-9518-F796D02F0567}" dt="2022-10-04T08:41:18.471" v="582" actId="14100"/>
          <ac:spMkLst>
            <pc:docMk/>
            <pc:sldMk cId="1804492770" sldId="260"/>
            <ac:spMk id="10" creationId="{B997ED69-3C19-AB4E-9460-B323CF883B24}"/>
          </ac:spMkLst>
        </pc:spChg>
        <pc:picChg chg="del">
          <ac:chgData name="Secrétariat Euregio" userId="df096374-2057-427b-924c-956b18445160" providerId="ADAL" clId="{AEEDF38D-6B36-4C87-9518-F796D02F0567}" dt="2022-10-04T08:35:39.211" v="338" actId="478"/>
          <ac:picMkLst>
            <pc:docMk/>
            <pc:sldMk cId="1804492770" sldId="260"/>
            <ac:picMk id="4" creationId="{9543AA98-211E-ECEC-8046-4FE5DACEFAFC}"/>
          </ac:picMkLst>
        </pc:picChg>
        <pc:picChg chg="add del mod">
          <ac:chgData name="Secrétariat Euregio" userId="df096374-2057-427b-924c-956b18445160" providerId="ADAL" clId="{AEEDF38D-6B36-4C87-9518-F796D02F0567}" dt="2022-10-04T08:35:37.771" v="337"/>
          <ac:picMkLst>
            <pc:docMk/>
            <pc:sldMk cId="1804492770" sldId="260"/>
            <ac:picMk id="5" creationId="{A3FBBA5C-31BB-D622-6C3C-BC2EFCFF8EE7}"/>
          </ac:picMkLst>
        </pc:picChg>
        <pc:picChg chg="mod">
          <ac:chgData name="Secrétariat Euregio" userId="df096374-2057-427b-924c-956b18445160" providerId="ADAL" clId="{AEEDF38D-6B36-4C87-9518-F796D02F0567}" dt="2022-10-04T08:40:30.060" v="509" actId="1076"/>
          <ac:picMkLst>
            <pc:docMk/>
            <pc:sldMk cId="1804492770" sldId="260"/>
            <ac:picMk id="6" creationId="{F63A2839-0615-7831-CEBA-B5817245FC3D}"/>
          </ac:picMkLst>
        </pc:picChg>
        <pc:picChg chg="add del mod">
          <ac:chgData name="Secrétariat Euregio" userId="df096374-2057-427b-924c-956b18445160" providerId="ADAL" clId="{AEEDF38D-6B36-4C87-9518-F796D02F0567}" dt="2022-10-04T12:26:27.987" v="1395" actId="478"/>
          <ac:picMkLst>
            <pc:docMk/>
            <pc:sldMk cId="1804492770" sldId="260"/>
            <ac:picMk id="7" creationId="{F3C8D4E6-5600-0D54-815B-2D29A0C047A0}"/>
          </ac:picMkLst>
        </pc:picChg>
        <pc:picChg chg="del">
          <ac:chgData name="Secrétariat Euregio" userId="df096374-2057-427b-924c-956b18445160" providerId="ADAL" clId="{AEEDF38D-6B36-4C87-9518-F796D02F0567}" dt="2022-10-04T08:40:15.671" v="504" actId="478"/>
          <ac:picMkLst>
            <pc:docMk/>
            <pc:sldMk cId="1804492770" sldId="260"/>
            <ac:picMk id="8" creationId="{1620F08D-9A77-32B7-7631-ECD443A1ABD2}"/>
          </ac:picMkLst>
        </pc:picChg>
        <pc:picChg chg="add mod">
          <ac:chgData name="Secrétariat Euregio" userId="df096374-2057-427b-924c-956b18445160" providerId="ADAL" clId="{AEEDF38D-6B36-4C87-9518-F796D02F0567}" dt="2022-10-04T08:42:13.287" v="588" actId="1076"/>
          <ac:picMkLst>
            <pc:docMk/>
            <pc:sldMk cId="1804492770" sldId="260"/>
            <ac:picMk id="13" creationId="{C22A46EB-9094-1E12-FCCE-52AB7A6F6B65}"/>
          </ac:picMkLst>
        </pc:picChg>
      </pc:sldChg>
      <pc:sldChg chg="addSp delSp modSp mod">
        <pc:chgData name="Secrétariat Euregio" userId="df096374-2057-427b-924c-956b18445160" providerId="ADAL" clId="{AEEDF38D-6B36-4C87-9518-F796D02F0567}" dt="2022-10-18T10:40:00.655" v="6022" actId="207"/>
        <pc:sldMkLst>
          <pc:docMk/>
          <pc:sldMk cId="2405247113" sldId="261"/>
        </pc:sldMkLst>
        <pc:spChg chg="mod">
          <ac:chgData name="Secrétariat Euregio" userId="df096374-2057-427b-924c-956b18445160" providerId="ADAL" clId="{AEEDF38D-6B36-4C87-9518-F796D02F0567}" dt="2022-10-18T10:39:57.216" v="6021" actId="207"/>
          <ac:spMkLst>
            <pc:docMk/>
            <pc:sldMk cId="2405247113" sldId="261"/>
            <ac:spMk id="2" creationId="{62AAC186-F34F-25D7-5D99-E55F5C2DEA35}"/>
          </ac:spMkLst>
        </pc:spChg>
        <pc:spChg chg="mod">
          <ac:chgData name="Secrétariat Euregio" userId="df096374-2057-427b-924c-956b18445160" providerId="ADAL" clId="{AEEDF38D-6B36-4C87-9518-F796D02F0567}" dt="2022-10-18T10:40:00.655" v="6022" actId="207"/>
          <ac:spMkLst>
            <pc:docMk/>
            <pc:sldMk cId="2405247113" sldId="261"/>
            <ac:spMk id="3" creationId="{DF90FC3F-0325-6E79-4570-5E6B27C45FD2}"/>
          </ac:spMkLst>
        </pc:spChg>
        <pc:spChg chg="add mod">
          <ac:chgData name="Secrétariat Euregio" userId="df096374-2057-427b-924c-956b18445160" providerId="ADAL" clId="{AEEDF38D-6B36-4C87-9518-F796D02F0567}" dt="2022-10-13T07:28:10.895" v="4338"/>
          <ac:spMkLst>
            <pc:docMk/>
            <pc:sldMk cId="2405247113" sldId="261"/>
            <ac:spMk id="4" creationId="{EB8153CC-E048-8B11-B1EF-9B2C69A62B5F}"/>
          </ac:spMkLst>
        </pc:spChg>
        <pc:picChg chg="add del mod">
          <ac:chgData name="Secrétariat Euregio" userId="df096374-2057-427b-924c-956b18445160" providerId="ADAL" clId="{AEEDF38D-6B36-4C87-9518-F796D02F0567}" dt="2022-10-06T11:48:27.721" v="2527" actId="478"/>
          <ac:picMkLst>
            <pc:docMk/>
            <pc:sldMk cId="2405247113" sldId="261"/>
            <ac:picMk id="4" creationId="{424BB57B-5F36-634D-3B9B-D49D45E2EFE0}"/>
          </ac:picMkLst>
        </pc:picChg>
        <pc:picChg chg="del">
          <ac:chgData name="Secrétariat Euregio" userId="df096374-2057-427b-924c-956b18445160" providerId="ADAL" clId="{AEEDF38D-6B36-4C87-9518-F796D02F0567}" dt="2022-10-04T08:42:28.227" v="593" actId="478"/>
          <ac:picMkLst>
            <pc:docMk/>
            <pc:sldMk cId="2405247113" sldId="261"/>
            <ac:picMk id="4" creationId="{634A9820-EEE9-D292-0E51-1E39F4971F92}"/>
          </ac:picMkLst>
        </pc:picChg>
        <pc:picChg chg="add del mod">
          <ac:chgData name="Secrétariat Euregio" userId="df096374-2057-427b-924c-956b18445160" providerId="ADAL" clId="{AEEDF38D-6B36-4C87-9518-F796D02F0567}" dt="2022-10-04T08:42:27.738" v="592" actId="478"/>
          <ac:picMkLst>
            <pc:docMk/>
            <pc:sldMk cId="2405247113" sldId="261"/>
            <ac:picMk id="5" creationId="{40BEE5D0-7176-127D-4050-2820792C5E0D}"/>
          </ac:picMkLst>
        </pc:picChg>
        <pc:picChg chg="add del mod">
          <ac:chgData name="Secrétariat Euregio" userId="df096374-2057-427b-924c-956b18445160" providerId="ADAL" clId="{AEEDF38D-6B36-4C87-9518-F796D02F0567}" dt="2022-10-06T11:48:33.455" v="2531" actId="478"/>
          <ac:picMkLst>
            <pc:docMk/>
            <pc:sldMk cId="2405247113" sldId="261"/>
            <ac:picMk id="5" creationId="{7F1928FA-E06E-9DB3-5FB9-912AC6E5F4CC}"/>
          </ac:picMkLst>
        </pc:picChg>
        <pc:picChg chg="add del mod">
          <ac:chgData name="Secrétariat Euregio" userId="df096374-2057-427b-924c-956b18445160" providerId="ADAL" clId="{AEEDF38D-6B36-4C87-9518-F796D02F0567}" dt="2022-10-06T11:48:32.481" v="2530"/>
          <ac:picMkLst>
            <pc:docMk/>
            <pc:sldMk cId="2405247113" sldId="261"/>
            <ac:picMk id="6" creationId="{1CFF0A88-9EFD-59D9-6F39-1DD85D850C3F}"/>
          </ac:picMkLst>
        </pc:picChg>
        <pc:picChg chg="add del mod">
          <ac:chgData name="Secrétariat Euregio" userId="df096374-2057-427b-924c-956b18445160" providerId="ADAL" clId="{AEEDF38D-6B36-4C87-9518-F796D02F0567}" dt="2022-10-04T12:26:31.871" v="1397" actId="478"/>
          <ac:picMkLst>
            <pc:docMk/>
            <pc:sldMk cId="2405247113" sldId="261"/>
            <ac:picMk id="6" creationId="{A3122312-3850-CE0C-5AF8-589D327E57CD}"/>
          </ac:picMkLst>
        </pc:picChg>
        <pc:picChg chg="add del mod">
          <ac:chgData name="Secrétariat Euregio" userId="df096374-2057-427b-924c-956b18445160" providerId="ADAL" clId="{AEEDF38D-6B36-4C87-9518-F796D02F0567}" dt="2022-10-06T11:49:10.442" v="2540" actId="478"/>
          <ac:picMkLst>
            <pc:docMk/>
            <pc:sldMk cId="2405247113" sldId="261"/>
            <ac:picMk id="7" creationId="{07D6975A-5303-5BB0-7FE5-3703857425A5}"/>
          </ac:picMkLst>
        </pc:picChg>
        <pc:picChg chg="del">
          <ac:chgData name="Secrétariat Euregio" userId="df096374-2057-427b-924c-956b18445160" providerId="ADAL" clId="{AEEDF38D-6B36-4C87-9518-F796D02F0567}" dt="2022-10-06T11:47:18.338" v="2502" actId="478"/>
          <ac:picMkLst>
            <pc:docMk/>
            <pc:sldMk cId="2405247113" sldId="261"/>
            <ac:picMk id="8" creationId="{AE6A3664-895B-ACAC-5E93-261841C9C75E}"/>
          </ac:picMkLst>
        </pc:picChg>
        <pc:picChg chg="add mod">
          <ac:chgData name="Secrétariat Euregio" userId="df096374-2057-427b-924c-956b18445160" providerId="ADAL" clId="{AEEDF38D-6B36-4C87-9518-F796D02F0567}" dt="2022-10-06T11:49:10.920" v="2541"/>
          <ac:picMkLst>
            <pc:docMk/>
            <pc:sldMk cId="2405247113" sldId="261"/>
            <ac:picMk id="9" creationId="{9FC1DAD1-8E82-60D4-A0EE-71395C10C5AB}"/>
          </ac:picMkLst>
        </pc:picChg>
      </pc:sldChg>
      <pc:sldChg chg="addSp delSp modSp mod">
        <pc:chgData name="Secrétariat Euregio" userId="df096374-2057-427b-924c-956b18445160" providerId="ADAL" clId="{AEEDF38D-6B36-4C87-9518-F796D02F0567}" dt="2022-10-18T11:27:16.789" v="6042" actId="207"/>
        <pc:sldMkLst>
          <pc:docMk/>
          <pc:sldMk cId="521153656" sldId="262"/>
        </pc:sldMkLst>
        <pc:spChg chg="mod">
          <ac:chgData name="Secrétariat Euregio" userId="df096374-2057-427b-924c-956b18445160" providerId="ADAL" clId="{AEEDF38D-6B36-4C87-9518-F796D02F0567}" dt="2022-10-18T11:27:16.789" v="6042" actId="207"/>
          <ac:spMkLst>
            <pc:docMk/>
            <pc:sldMk cId="521153656" sldId="262"/>
            <ac:spMk id="2" creationId="{62AAC186-F34F-25D7-5D99-E55F5C2DEA35}"/>
          </ac:spMkLst>
        </pc:spChg>
        <pc:spChg chg="add mod">
          <ac:chgData name="Secrétariat Euregio" userId="df096374-2057-427b-924c-956b18445160" providerId="ADAL" clId="{AEEDF38D-6B36-4C87-9518-F796D02F0567}" dt="2022-10-13T07:28:15.105" v="4340"/>
          <ac:spMkLst>
            <pc:docMk/>
            <pc:sldMk cId="521153656" sldId="262"/>
            <ac:spMk id="4" creationId="{C3E3C4D6-A6A6-E6C5-B434-A80542EE1126}"/>
          </ac:spMkLst>
        </pc:spChg>
        <pc:picChg chg="del">
          <ac:chgData name="Secrétariat Euregio" userId="df096374-2057-427b-924c-956b18445160" providerId="ADAL" clId="{AEEDF38D-6B36-4C87-9518-F796D02F0567}" dt="2022-10-04T08:42:40.104" v="600" actId="478"/>
          <ac:picMkLst>
            <pc:docMk/>
            <pc:sldMk cId="521153656" sldId="262"/>
            <ac:picMk id="4" creationId="{6984873E-E6EB-C6C7-B4AE-09093A63ECC8}"/>
          </ac:picMkLst>
        </pc:picChg>
        <pc:picChg chg="add del mod">
          <ac:chgData name="Secrétariat Euregio" userId="df096374-2057-427b-924c-956b18445160" providerId="ADAL" clId="{AEEDF38D-6B36-4C87-9518-F796D02F0567}" dt="2022-10-06T11:49:19.155" v="2544" actId="478"/>
          <ac:picMkLst>
            <pc:docMk/>
            <pc:sldMk cId="521153656" sldId="262"/>
            <ac:picMk id="4" creationId="{E5BA9C0D-6194-86D3-B9D1-38CC7BA78D9E}"/>
          </ac:picMkLst>
        </pc:picChg>
        <pc:picChg chg="add mod">
          <ac:chgData name="Secrétariat Euregio" userId="df096374-2057-427b-924c-956b18445160" providerId="ADAL" clId="{AEEDF38D-6B36-4C87-9518-F796D02F0567}" dt="2022-10-06T11:49:19.378" v="2545"/>
          <ac:picMkLst>
            <pc:docMk/>
            <pc:sldMk cId="521153656" sldId="262"/>
            <ac:picMk id="5" creationId="{3AD32D4A-AC9A-A454-4BE6-C46DEA115B3A}"/>
          </ac:picMkLst>
        </pc:picChg>
        <pc:picChg chg="add del mod">
          <ac:chgData name="Secrétariat Euregio" userId="df096374-2057-427b-924c-956b18445160" providerId="ADAL" clId="{AEEDF38D-6B36-4C87-9518-F796D02F0567}" dt="2022-10-04T12:26:40.037" v="1401" actId="478"/>
          <ac:picMkLst>
            <pc:docMk/>
            <pc:sldMk cId="521153656" sldId="262"/>
            <ac:picMk id="5" creationId="{D3CA2386-684D-4A48-3EAC-4D664DB295A1}"/>
          </ac:picMkLst>
        </pc:picChg>
        <pc:picChg chg="del">
          <ac:chgData name="Secrétariat Euregio" userId="df096374-2057-427b-924c-956b18445160" providerId="ADAL" clId="{AEEDF38D-6B36-4C87-9518-F796D02F0567}" dt="2022-10-13T07:53:17.505" v="4525" actId="478"/>
          <ac:picMkLst>
            <pc:docMk/>
            <pc:sldMk cId="521153656" sldId="262"/>
            <ac:picMk id="6" creationId="{153021D3-0C39-21A7-F606-B114E486E916}"/>
          </ac:picMkLst>
        </pc:picChg>
        <pc:picChg chg="add mod">
          <ac:chgData name="Secrétariat Euregio" userId="df096374-2057-427b-924c-956b18445160" providerId="ADAL" clId="{AEEDF38D-6B36-4C87-9518-F796D02F0567}" dt="2022-10-13T07:53:17.727" v="4526"/>
          <ac:picMkLst>
            <pc:docMk/>
            <pc:sldMk cId="521153656" sldId="262"/>
            <ac:picMk id="7" creationId="{1F05984B-E485-2045-A7F8-F7674C252E92}"/>
          </ac:picMkLst>
        </pc:picChg>
        <pc:picChg chg="del">
          <ac:chgData name="Secrétariat Euregio" userId="df096374-2057-427b-924c-956b18445160" providerId="ADAL" clId="{AEEDF38D-6B36-4C87-9518-F796D02F0567}" dt="2022-10-06T11:47:24.371" v="2506" actId="478"/>
          <ac:picMkLst>
            <pc:docMk/>
            <pc:sldMk cId="521153656" sldId="262"/>
            <ac:picMk id="10" creationId="{A098E06C-2364-EFE4-9DA2-177269AAB40F}"/>
          </ac:picMkLst>
        </pc:picChg>
      </pc:sldChg>
      <pc:sldChg chg="addSp delSp modSp mod">
        <pc:chgData name="Secrétariat Euregio" userId="df096374-2057-427b-924c-956b18445160" providerId="ADAL" clId="{AEEDF38D-6B36-4C87-9518-F796D02F0567}" dt="2022-10-18T11:27:21.285" v="6043" actId="207"/>
        <pc:sldMkLst>
          <pc:docMk/>
          <pc:sldMk cId="2767210234" sldId="263"/>
        </pc:sldMkLst>
        <pc:spChg chg="mod">
          <ac:chgData name="Secrétariat Euregio" userId="df096374-2057-427b-924c-956b18445160" providerId="ADAL" clId="{AEEDF38D-6B36-4C87-9518-F796D02F0567}" dt="2022-10-18T11:27:21.285" v="6043" actId="207"/>
          <ac:spMkLst>
            <pc:docMk/>
            <pc:sldMk cId="2767210234" sldId="263"/>
            <ac:spMk id="2" creationId="{62AAC186-F34F-25D7-5D99-E55F5C2DEA35}"/>
          </ac:spMkLst>
        </pc:spChg>
        <pc:spChg chg="add mod">
          <ac:chgData name="Secrétariat Euregio" userId="df096374-2057-427b-924c-956b18445160" providerId="ADAL" clId="{AEEDF38D-6B36-4C87-9518-F796D02F0567}" dt="2022-10-13T07:28:16.838" v="4341"/>
          <ac:spMkLst>
            <pc:docMk/>
            <pc:sldMk cId="2767210234" sldId="263"/>
            <ac:spMk id="4" creationId="{B5FAACF7-CFBC-E33D-1C46-7186BC0CE5C9}"/>
          </ac:spMkLst>
        </pc:spChg>
        <pc:picChg chg="del">
          <ac:chgData name="Secrétariat Euregio" userId="df096374-2057-427b-924c-956b18445160" providerId="ADAL" clId="{AEEDF38D-6B36-4C87-9518-F796D02F0567}" dt="2022-10-04T08:42:46.172" v="603" actId="478"/>
          <ac:picMkLst>
            <pc:docMk/>
            <pc:sldMk cId="2767210234" sldId="263"/>
            <ac:picMk id="4" creationId="{2A87BA2F-41D7-6514-6D99-7AC474C178FF}"/>
          </ac:picMkLst>
        </pc:picChg>
        <pc:picChg chg="add del mod">
          <ac:chgData name="Secrétariat Euregio" userId="df096374-2057-427b-924c-956b18445160" providerId="ADAL" clId="{AEEDF38D-6B36-4C87-9518-F796D02F0567}" dt="2022-10-06T11:49:22.271" v="2546" actId="478"/>
          <ac:picMkLst>
            <pc:docMk/>
            <pc:sldMk cId="2767210234" sldId="263"/>
            <ac:picMk id="4" creationId="{3BE00069-E82F-0D93-5D1D-D7AFA42C673B}"/>
          </ac:picMkLst>
        </pc:picChg>
        <pc:picChg chg="add mod">
          <ac:chgData name="Secrétariat Euregio" userId="df096374-2057-427b-924c-956b18445160" providerId="ADAL" clId="{AEEDF38D-6B36-4C87-9518-F796D02F0567}" dt="2022-10-06T11:49:22.523" v="2547"/>
          <ac:picMkLst>
            <pc:docMk/>
            <pc:sldMk cId="2767210234" sldId="263"/>
            <ac:picMk id="5" creationId="{0D19CF78-0320-516C-59C9-1507466C7DEE}"/>
          </ac:picMkLst>
        </pc:picChg>
        <pc:picChg chg="add del mod">
          <ac:chgData name="Secrétariat Euregio" userId="df096374-2057-427b-924c-956b18445160" providerId="ADAL" clId="{AEEDF38D-6B36-4C87-9518-F796D02F0567}" dt="2022-10-04T12:26:44.287" v="1403" actId="478"/>
          <ac:picMkLst>
            <pc:docMk/>
            <pc:sldMk cId="2767210234" sldId="263"/>
            <ac:picMk id="5" creationId="{D8D31D31-0829-0FB9-6AE0-D6E30FCDCA5E}"/>
          </ac:picMkLst>
        </pc:picChg>
        <pc:picChg chg="add mod">
          <ac:chgData name="Secrétariat Euregio" userId="df096374-2057-427b-924c-956b18445160" providerId="ADAL" clId="{AEEDF38D-6B36-4C87-9518-F796D02F0567}" dt="2022-10-13T07:53:42.188" v="4528"/>
          <ac:picMkLst>
            <pc:docMk/>
            <pc:sldMk cId="2767210234" sldId="263"/>
            <ac:picMk id="6" creationId="{ACE876B4-F057-516F-C712-CFBF79C10693}"/>
          </ac:picMkLst>
        </pc:picChg>
        <pc:picChg chg="del">
          <ac:chgData name="Secrétariat Euregio" userId="df096374-2057-427b-924c-956b18445160" providerId="ADAL" clId="{AEEDF38D-6B36-4C87-9518-F796D02F0567}" dt="2022-10-13T07:53:42.010" v="4527" actId="478"/>
          <ac:picMkLst>
            <pc:docMk/>
            <pc:sldMk cId="2767210234" sldId="263"/>
            <ac:picMk id="7" creationId="{6D19E4DB-FD25-3BCF-A81C-D279E945F075}"/>
          </ac:picMkLst>
        </pc:picChg>
        <pc:picChg chg="del">
          <ac:chgData name="Secrétariat Euregio" userId="df096374-2057-427b-924c-956b18445160" providerId="ADAL" clId="{AEEDF38D-6B36-4C87-9518-F796D02F0567}" dt="2022-10-06T11:47:27.338" v="2508" actId="478"/>
          <ac:picMkLst>
            <pc:docMk/>
            <pc:sldMk cId="2767210234" sldId="263"/>
            <ac:picMk id="11" creationId="{BD512D5D-F7DB-D271-E806-A6624D1592E1}"/>
          </ac:picMkLst>
        </pc:picChg>
      </pc:sldChg>
      <pc:sldChg chg="addSp delSp modSp mod">
        <pc:chgData name="Secrétariat Euregio" userId="df096374-2057-427b-924c-956b18445160" providerId="ADAL" clId="{AEEDF38D-6B36-4C87-9518-F796D02F0567}" dt="2022-10-18T14:17:06.347" v="7441" actId="20577"/>
        <pc:sldMkLst>
          <pc:docMk/>
          <pc:sldMk cId="4203910987" sldId="264"/>
        </pc:sldMkLst>
        <pc:spChg chg="mod">
          <ac:chgData name="Secrétariat Euregio" userId="df096374-2057-427b-924c-956b18445160" providerId="ADAL" clId="{AEEDF38D-6B36-4C87-9518-F796D02F0567}" dt="2022-10-18T11:27:31.005" v="6045" actId="207"/>
          <ac:spMkLst>
            <pc:docMk/>
            <pc:sldMk cId="4203910987" sldId="264"/>
            <ac:spMk id="2" creationId="{62AAC186-F34F-25D7-5D99-E55F5C2DEA35}"/>
          </ac:spMkLst>
        </pc:spChg>
        <pc:spChg chg="add mod">
          <ac:chgData name="Secrétariat Euregio" userId="df096374-2057-427b-924c-956b18445160" providerId="ADAL" clId="{AEEDF38D-6B36-4C87-9518-F796D02F0567}" dt="2022-10-13T07:28:18.922" v="4342"/>
          <ac:spMkLst>
            <pc:docMk/>
            <pc:sldMk cId="4203910987" sldId="264"/>
            <ac:spMk id="5" creationId="{E508B338-D172-3C8C-1E5E-B2D6E65EE23D}"/>
          </ac:spMkLst>
        </pc:spChg>
        <pc:spChg chg="mod">
          <ac:chgData name="Secrétariat Euregio" userId="df096374-2057-427b-924c-956b18445160" providerId="ADAL" clId="{AEEDF38D-6B36-4C87-9518-F796D02F0567}" dt="2022-10-18T14:17:06.347" v="7441" actId="20577"/>
          <ac:spMkLst>
            <pc:docMk/>
            <pc:sldMk cId="4203910987" sldId="264"/>
            <ac:spMk id="9" creationId="{2F0C2B24-70C3-4739-D1DB-911F4A121335}"/>
          </ac:spMkLst>
        </pc:spChg>
        <pc:spChg chg="mod">
          <ac:chgData name="Secrétariat Euregio" userId="df096374-2057-427b-924c-956b18445160" providerId="ADAL" clId="{AEEDF38D-6B36-4C87-9518-F796D02F0567}" dt="2022-10-13T07:59:36.853" v="4585" actId="255"/>
          <ac:spMkLst>
            <pc:docMk/>
            <pc:sldMk cId="4203910987" sldId="264"/>
            <ac:spMk id="13" creationId="{DE1441BB-0BDB-556B-D913-75C349A471DF}"/>
          </ac:spMkLst>
        </pc:spChg>
        <pc:spChg chg="mod">
          <ac:chgData name="Secrétariat Euregio" userId="df096374-2057-427b-924c-956b18445160" providerId="ADAL" clId="{AEEDF38D-6B36-4C87-9518-F796D02F0567}" dt="2022-10-13T07:59:42.638" v="4587" actId="113"/>
          <ac:spMkLst>
            <pc:docMk/>
            <pc:sldMk cId="4203910987" sldId="264"/>
            <ac:spMk id="17" creationId="{657577C4-72AC-C98B-112D-75F274FF5B43}"/>
          </ac:spMkLst>
        </pc:spChg>
        <pc:spChg chg="mod">
          <ac:chgData name="Secrétariat Euregio" userId="df096374-2057-427b-924c-956b18445160" providerId="ADAL" clId="{AEEDF38D-6B36-4C87-9518-F796D02F0567}" dt="2022-10-13T07:59:47.875" v="4589" actId="113"/>
          <ac:spMkLst>
            <pc:docMk/>
            <pc:sldMk cId="4203910987" sldId="264"/>
            <ac:spMk id="21" creationId="{6B9C9271-DCA4-A3A6-E8A1-51F397DE48F6}"/>
          </ac:spMkLst>
        </pc:spChg>
        <pc:picChg chg="del mod">
          <ac:chgData name="Secrétariat Euregio" userId="df096374-2057-427b-924c-956b18445160" providerId="ADAL" clId="{AEEDF38D-6B36-4C87-9518-F796D02F0567}" dt="2022-10-04T08:42:57.272" v="608" actId="478"/>
          <ac:picMkLst>
            <pc:docMk/>
            <pc:sldMk cId="4203910987" sldId="264"/>
            <ac:picMk id="4" creationId="{4FDC5284-2123-4B72-9289-AFCE3D2D3926}"/>
          </ac:picMkLst>
        </pc:picChg>
        <pc:picChg chg="add mod">
          <ac:chgData name="Secrétariat Euregio" userId="df096374-2057-427b-924c-956b18445160" providerId="ADAL" clId="{AEEDF38D-6B36-4C87-9518-F796D02F0567}" dt="2022-10-13T07:53:53.033" v="4531" actId="1076"/>
          <ac:picMkLst>
            <pc:docMk/>
            <pc:sldMk cId="4203910987" sldId="264"/>
            <ac:picMk id="4" creationId="{B2052808-F145-7642-A940-8E300E28D4EE}"/>
          </ac:picMkLst>
        </pc:picChg>
        <pc:picChg chg="add del mod">
          <ac:chgData name="Secrétariat Euregio" userId="df096374-2057-427b-924c-956b18445160" providerId="ADAL" clId="{AEEDF38D-6B36-4C87-9518-F796D02F0567}" dt="2022-10-06T11:49:25.392" v="2548" actId="478"/>
          <ac:picMkLst>
            <pc:docMk/>
            <pc:sldMk cId="4203910987" sldId="264"/>
            <ac:picMk id="5" creationId="{6B28674D-1060-E55D-4A3A-BC5C91E618BD}"/>
          </ac:picMkLst>
        </pc:picChg>
        <pc:picChg chg="add del mod">
          <ac:chgData name="Secrétariat Euregio" userId="df096374-2057-427b-924c-956b18445160" providerId="ADAL" clId="{AEEDF38D-6B36-4C87-9518-F796D02F0567}" dt="2022-10-04T12:26:47.751" v="1405" actId="478"/>
          <ac:picMkLst>
            <pc:docMk/>
            <pc:sldMk cId="4203910987" sldId="264"/>
            <ac:picMk id="5" creationId="{F9055C39-DCB5-21EA-2A62-D859F07337AC}"/>
          </ac:picMkLst>
        </pc:picChg>
        <pc:picChg chg="add mod">
          <ac:chgData name="Secrétariat Euregio" userId="df096374-2057-427b-924c-956b18445160" providerId="ADAL" clId="{AEEDF38D-6B36-4C87-9518-F796D02F0567}" dt="2022-10-06T11:49:25.583" v="2549"/>
          <ac:picMkLst>
            <pc:docMk/>
            <pc:sldMk cId="4203910987" sldId="264"/>
            <ac:picMk id="6" creationId="{35ECD32D-EDB8-7210-FAEF-D53D2470BFE7}"/>
          </ac:picMkLst>
        </pc:picChg>
        <pc:picChg chg="del mod">
          <ac:chgData name="Secrétariat Euregio" userId="df096374-2057-427b-924c-956b18445160" providerId="ADAL" clId="{AEEDF38D-6B36-4C87-9518-F796D02F0567}" dt="2022-10-05T13:06:06.910" v="1555" actId="478"/>
          <ac:picMkLst>
            <pc:docMk/>
            <pc:sldMk cId="4203910987" sldId="264"/>
            <ac:picMk id="6" creationId="{A0E79309-EFA9-0D9E-EFBB-FEAA5FFD28F2}"/>
          </ac:picMkLst>
        </pc:picChg>
        <pc:picChg chg="mod">
          <ac:chgData name="Secrétariat Euregio" userId="df096374-2057-427b-924c-956b18445160" providerId="ADAL" clId="{AEEDF38D-6B36-4C87-9518-F796D02F0567}" dt="2022-10-13T07:54:04.655" v="4535" actId="1076"/>
          <ac:picMkLst>
            <pc:docMk/>
            <pc:sldMk cId="4203910987" sldId="264"/>
            <ac:picMk id="11" creationId="{6507652F-EB5A-795B-2367-EF273106B6AB}"/>
          </ac:picMkLst>
        </pc:picChg>
        <pc:picChg chg="mod">
          <ac:chgData name="Secrétariat Euregio" userId="df096374-2057-427b-924c-956b18445160" providerId="ADAL" clId="{AEEDF38D-6B36-4C87-9518-F796D02F0567}" dt="2022-10-13T07:54:18.705" v="4538" actId="1076"/>
          <ac:picMkLst>
            <pc:docMk/>
            <pc:sldMk cId="4203910987" sldId="264"/>
            <ac:picMk id="15" creationId="{1AE17741-C8F6-C834-6740-DC375FD47057}"/>
          </ac:picMkLst>
        </pc:picChg>
        <pc:picChg chg="mod">
          <ac:chgData name="Secrétariat Euregio" userId="df096374-2057-427b-924c-956b18445160" providerId="ADAL" clId="{AEEDF38D-6B36-4C87-9518-F796D02F0567}" dt="2022-10-13T07:54:28.469" v="4540" actId="1076"/>
          <ac:picMkLst>
            <pc:docMk/>
            <pc:sldMk cId="4203910987" sldId="264"/>
            <ac:picMk id="19" creationId="{3CD0E1D9-0DD4-C2AD-547D-34F2AEC137DF}"/>
          </ac:picMkLst>
        </pc:picChg>
        <pc:picChg chg="del">
          <ac:chgData name="Secrétariat Euregio" userId="df096374-2057-427b-924c-956b18445160" providerId="ADAL" clId="{AEEDF38D-6B36-4C87-9518-F796D02F0567}" dt="2022-10-06T11:47:30.111" v="2510" actId="478"/>
          <ac:picMkLst>
            <pc:docMk/>
            <pc:sldMk cId="4203910987" sldId="264"/>
            <ac:picMk id="25" creationId="{0D065CB4-92C5-1ADB-5179-B0EBC6E76000}"/>
          </ac:picMkLst>
        </pc:picChg>
      </pc:sldChg>
      <pc:sldChg chg="add del">
        <pc:chgData name="Secrétariat Euregio" userId="df096374-2057-427b-924c-956b18445160" providerId="ADAL" clId="{AEEDF38D-6B36-4C87-9518-F796D02F0567}" dt="2022-10-18T06:38:34.615" v="6016"/>
        <pc:sldMkLst>
          <pc:docMk/>
          <pc:sldMk cId="590234654" sldId="265"/>
        </pc:sldMkLst>
      </pc:sldChg>
      <pc:sldChg chg="addSp delSp modSp del mod">
        <pc:chgData name="Secrétariat Euregio" userId="df096374-2057-427b-924c-956b18445160" providerId="ADAL" clId="{AEEDF38D-6B36-4C87-9518-F796D02F0567}" dt="2022-10-13T08:44:25.238" v="5476" actId="47"/>
        <pc:sldMkLst>
          <pc:docMk/>
          <pc:sldMk cId="3977440821" sldId="265"/>
        </pc:sldMkLst>
        <pc:spChg chg="mod">
          <ac:chgData name="Secrétariat Euregio" userId="df096374-2057-427b-924c-956b18445160" providerId="ADAL" clId="{AEEDF38D-6B36-4C87-9518-F796D02F0567}" dt="2022-10-13T07:55:46.441" v="4548" actId="20577"/>
          <ac:spMkLst>
            <pc:docMk/>
            <pc:sldMk cId="3977440821" sldId="265"/>
            <ac:spMk id="2" creationId="{62AAC186-F34F-25D7-5D99-E55F5C2DEA35}"/>
          </ac:spMkLst>
        </pc:spChg>
        <pc:spChg chg="add mod">
          <ac:chgData name="Secrétariat Euregio" userId="df096374-2057-427b-924c-956b18445160" providerId="ADAL" clId="{AEEDF38D-6B36-4C87-9518-F796D02F0567}" dt="2022-10-13T07:28:20.911" v="4343"/>
          <ac:spMkLst>
            <pc:docMk/>
            <pc:sldMk cId="3977440821" sldId="265"/>
            <ac:spMk id="4" creationId="{7043F064-C1DB-2183-E774-5C0D0845F919}"/>
          </ac:spMkLst>
        </pc:spChg>
        <pc:spChg chg="mod">
          <ac:chgData name="Secrétariat Euregio" userId="df096374-2057-427b-924c-956b18445160" providerId="ADAL" clId="{AEEDF38D-6B36-4C87-9518-F796D02F0567}" dt="2022-10-13T08:05:15.333" v="4610" actId="1076"/>
          <ac:spMkLst>
            <pc:docMk/>
            <pc:sldMk cId="3977440821" sldId="265"/>
            <ac:spMk id="10" creationId="{2A137692-3486-1348-8364-EA2316263231}"/>
          </ac:spMkLst>
        </pc:spChg>
        <pc:picChg chg="del">
          <ac:chgData name="Secrétariat Euregio" userId="df096374-2057-427b-924c-956b18445160" providerId="ADAL" clId="{AEEDF38D-6B36-4C87-9518-F796D02F0567}" dt="2022-10-04T08:43:04.054" v="612" actId="478"/>
          <ac:picMkLst>
            <pc:docMk/>
            <pc:sldMk cId="3977440821" sldId="265"/>
            <ac:picMk id="4" creationId="{DB2E6554-5C28-47C1-07E9-76D6CDACDEA1}"/>
          </ac:picMkLst>
        </pc:picChg>
        <pc:picChg chg="add del mod">
          <ac:chgData name="Secrétariat Euregio" userId="df096374-2057-427b-924c-956b18445160" providerId="ADAL" clId="{AEEDF38D-6B36-4C87-9518-F796D02F0567}" dt="2022-10-06T11:49:28.536" v="2550" actId="478"/>
          <ac:picMkLst>
            <pc:docMk/>
            <pc:sldMk cId="3977440821" sldId="265"/>
            <ac:picMk id="4" creationId="{E336A4B1-AF9B-CFBB-4B1E-56B1E7860BD9}"/>
          </ac:picMkLst>
        </pc:picChg>
        <pc:picChg chg="add del mod">
          <ac:chgData name="Secrétariat Euregio" userId="df096374-2057-427b-924c-956b18445160" providerId="ADAL" clId="{AEEDF38D-6B36-4C87-9518-F796D02F0567}" dt="2022-10-04T08:43:01.730" v="611" actId="478"/>
          <ac:picMkLst>
            <pc:docMk/>
            <pc:sldMk cId="3977440821" sldId="265"/>
            <ac:picMk id="5" creationId="{B6E3FBB4-6921-108E-B305-5BDA37A51126}"/>
          </ac:picMkLst>
        </pc:picChg>
        <pc:picChg chg="add mod">
          <ac:chgData name="Secrétariat Euregio" userId="df096374-2057-427b-924c-956b18445160" providerId="ADAL" clId="{AEEDF38D-6B36-4C87-9518-F796D02F0567}" dt="2022-10-06T11:49:28.714" v="2551"/>
          <ac:picMkLst>
            <pc:docMk/>
            <pc:sldMk cId="3977440821" sldId="265"/>
            <ac:picMk id="5" creationId="{E942D435-06CB-2B52-13EB-22329D331303}"/>
          </ac:picMkLst>
        </pc:picChg>
        <pc:picChg chg="add del mod">
          <ac:chgData name="Secrétariat Euregio" userId="df096374-2057-427b-924c-956b18445160" providerId="ADAL" clId="{AEEDF38D-6B36-4C87-9518-F796D02F0567}" dt="2022-10-04T12:26:51.271" v="1407" actId="478"/>
          <ac:picMkLst>
            <pc:docMk/>
            <pc:sldMk cId="3977440821" sldId="265"/>
            <ac:picMk id="6" creationId="{E7FF68D0-5EC2-CD2F-ECE2-E89417AF1736}"/>
          </ac:picMkLst>
        </pc:picChg>
        <pc:picChg chg="mod">
          <ac:chgData name="Secrétariat Euregio" userId="df096374-2057-427b-924c-956b18445160" providerId="ADAL" clId="{AEEDF38D-6B36-4C87-9518-F796D02F0567}" dt="2022-10-13T08:05:36.303" v="4613" actId="1076"/>
          <ac:picMkLst>
            <pc:docMk/>
            <pc:sldMk cId="3977440821" sldId="265"/>
            <ac:picMk id="7" creationId="{99476141-9233-8251-2B31-83A576091CA3}"/>
          </ac:picMkLst>
        </pc:picChg>
        <pc:picChg chg="del">
          <ac:chgData name="Secrétariat Euregio" userId="df096374-2057-427b-924c-956b18445160" providerId="ADAL" clId="{AEEDF38D-6B36-4C87-9518-F796D02F0567}" dt="2022-10-06T11:47:32.854" v="2512" actId="478"/>
          <ac:picMkLst>
            <pc:docMk/>
            <pc:sldMk cId="3977440821" sldId="265"/>
            <ac:picMk id="18" creationId="{8505A69D-CC2E-ABF6-5920-530C0F33B766}"/>
          </ac:picMkLst>
        </pc:picChg>
      </pc:sldChg>
      <pc:sldChg chg="addSp delSp modSp mod">
        <pc:chgData name="Secrétariat Euregio" userId="df096374-2057-427b-924c-956b18445160" providerId="ADAL" clId="{AEEDF38D-6B36-4C87-9518-F796D02F0567}" dt="2022-10-18T14:17:11.466" v="7442" actId="20577"/>
        <pc:sldMkLst>
          <pc:docMk/>
          <pc:sldMk cId="1539998733" sldId="266"/>
        </pc:sldMkLst>
        <pc:spChg chg="mod">
          <ac:chgData name="Secrétariat Euregio" userId="df096374-2057-427b-924c-956b18445160" providerId="ADAL" clId="{AEEDF38D-6B36-4C87-9518-F796D02F0567}" dt="2022-10-18T11:27:37.694" v="6046" actId="207"/>
          <ac:spMkLst>
            <pc:docMk/>
            <pc:sldMk cId="1539998733" sldId="266"/>
            <ac:spMk id="2" creationId="{62AAC186-F34F-25D7-5D99-E55F5C2DEA35}"/>
          </ac:spMkLst>
        </pc:spChg>
        <pc:spChg chg="add mod">
          <ac:chgData name="Secrétariat Euregio" userId="df096374-2057-427b-924c-956b18445160" providerId="ADAL" clId="{AEEDF38D-6B36-4C87-9518-F796D02F0567}" dt="2022-10-13T07:28:22.626" v="4344"/>
          <ac:spMkLst>
            <pc:docMk/>
            <pc:sldMk cId="1539998733" sldId="266"/>
            <ac:spMk id="4" creationId="{FA58B877-9DBE-9F85-78F8-35326204B813}"/>
          </ac:spMkLst>
        </pc:spChg>
        <pc:spChg chg="mod">
          <ac:chgData name="Secrétariat Euregio" userId="df096374-2057-427b-924c-956b18445160" providerId="ADAL" clId="{AEEDF38D-6B36-4C87-9518-F796D02F0567}" dt="2022-10-18T14:17:11.466" v="7442" actId="20577"/>
          <ac:spMkLst>
            <pc:docMk/>
            <pc:sldMk cId="1539998733" sldId="266"/>
            <ac:spMk id="9" creationId="{C8A6B8B1-6105-9694-C023-5A0949496140}"/>
          </ac:spMkLst>
        </pc:spChg>
        <pc:picChg chg="del">
          <ac:chgData name="Secrétariat Euregio" userId="df096374-2057-427b-924c-956b18445160" providerId="ADAL" clId="{AEEDF38D-6B36-4C87-9518-F796D02F0567}" dt="2022-10-04T08:43:10.871" v="615" actId="478"/>
          <ac:picMkLst>
            <pc:docMk/>
            <pc:sldMk cId="1539998733" sldId="266"/>
            <ac:picMk id="4" creationId="{2C833430-372E-E7DD-AA78-C60593991651}"/>
          </ac:picMkLst>
        </pc:picChg>
        <pc:picChg chg="add del mod">
          <ac:chgData name="Secrétariat Euregio" userId="df096374-2057-427b-924c-956b18445160" providerId="ADAL" clId="{AEEDF38D-6B36-4C87-9518-F796D02F0567}" dt="2022-10-06T11:49:31.288" v="2552" actId="478"/>
          <ac:picMkLst>
            <pc:docMk/>
            <pc:sldMk cId="1539998733" sldId="266"/>
            <ac:picMk id="4" creationId="{6B120358-84B6-5E17-A7EC-BD9EAD0CFAC5}"/>
          </ac:picMkLst>
        </pc:picChg>
        <pc:picChg chg="add mod">
          <ac:chgData name="Secrétariat Euregio" userId="df096374-2057-427b-924c-956b18445160" providerId="ADAL" clId="{AEEDF38D-6B36-4C87-9518-F796D02F0567}" dt="2022-10-06T11:49:31.505" v="2553"/>
          <ac:picMkLst>
            <pc:docMk/>
            <pc:sldMk cId="1539998733" sldId="266"/>
            <ac:picMk id="5" creationId="{B27AAC98-7F66-E0B0-5E60-EAAC620026EF}"/>
          </ac:picMkLst>
        </pc:picChg>
        <pc:picChg chg="add del mod">
          <ac:chgData name="Secrétariat Euregio" userId="df096374-2057-427b-924c-956b18445160" providerId="ADAL" clId="{AEEDF38D-6B36-4C87-9518-F796D02F0567}" dt="2022-10-04T12:26:55.558" v="1409" actId="478"/>
          <ac:picMkLst>
            <pc:docMk/>
            <pc:sldMk cId="1539998733" sldId="266"/>
            <ac:picMk id="5" creationId="{FDB214D2-B13F-867B-E09D-E294D05A8367}"/>
          </ac:picMkLst>
        </pc:picChg>
        <pc:picChg chg="mod">
          <ac:chgData name="Secrétariat Euregio" userId="df096374-2057-427b-924c-956b18445160" providerId="ADAL" clId="{AEEDF38D-6B36-4C87-9518-F796D02F0567}" dt="2022-10-13T08:05:40.628" v="4614" actId="1076"/>
          <ac:picMkLst>
            <pc:docMk/>
            <pc:sldMk cId="1539998733" sldId="266"/>
            <ac:picMk id="6" creationId="{52069603-CCBB-54EB-2D4A-0DE664C2CF40}"/>
          </ac:picMkLst>
        </pc:picChg>
        <pc:picChg chg="add del mod">
          <ac:chgData name="Secrétariat Euregio" userId="df096374-2057-427b-924c-956b18445160" providerId="ADAL" clId="{AEEDF38D-6B36-4C87-9518-F796D02F0567}" dt="2022-10-13T08:02:45.105" v="4593"/>
          <ac:picMkLst>
            <pc:docMk/>
            <pc:sldMk cId="1539998733" sldId="266"/>
            <ac:picMk id="7" creationId="{0E4211EE-8D0A-4F1A-B82D-F171E44AB4E4}"/>
          </ac:picMkLst>
        </pc:picChg>
        <pc:picChg chg="add mod">
          <ac:chgData name="Secrétariat Euregio" userId="df096374-2057-427b-924c-956b18445160" providerId="ADAL" clId="{AEEDF38D-6B36-4C87-9518-F796D02F0567}" dt="2022-10-13T08:43:53.888" v="5467" actId="14100"/>
          <ac:picMkLst>
            <pc:docMk/>
            <pc:sldMk cId="1539998733" sldId="266"/>
            <ac:picMk id="8" creationId="{3E0DDC49-EE60-014B-8CAF-D6FAFC74BA35}"/>
          </ac:picMkLst>
        </pc:picChg>
        <pc:picChg chg="del">
          <ac:chgData name="Secrétariat Euregio" userId="df096374-2057-427b-924c-956b18445160" providerId="ADAL" clId="{AEEDF38D-6B36-4C87-9518-F796D02F0567}" dt="2022-10-06T11:47:35.755" v="2514" actId="478"/>
          <ac:picMkLst>
            <pc:docMk/>
            <pc:sldMk cId="1539998733" sldId="266"/>
            <ac:picMk id="14" creationId="{65F46B26-4B5C-BBD1-CE7F-ADE060D74B6A}"/>
          </ac:picMkLst>
        </pc:picChg>
      </pc:sldChg>
      <pc:sldChg chg="addSp delSp modSp del mod">
        <pc:chgData name="Secrétariat Euregio" userId="df096374-2057-427b-924c-956b18445160" providerId="ADAL" clId="{AEEDF38D-6B36-4C87-9518-F796D02F0567}" dt="2022-10-13T08:43:35.158" v="5463" actId="47"/>
        <pc:sldMkLst>
          <pc:docMk/>
          <pc:sldMk cId="910777639" sldId="267"/>
        </pc:sldMkLst>
        <pc:spChg chg="mod">
          <ac:chgData name="Secrétariat Euregio" userId="df096374-2057-427b-924c-956b18445160" providerId="ADAL" clId="{AEEDF38D-6B36-4C87-9518-F796D02F0567}" dt="2022-10-13T07:55:51.421" v="4550"/>
          <ac:spMkLst>
            <pc:docMk/>
            <pc:sldMk cId="910777639" sldId="267"/>
            <ac:spMk id="2" creationId="{62AAC186-F34F-25D7-5D99-E55F5C2DEA35}"/>
          </ac:spMkLst>
        </pc:spChg>
        <pc:spChg chg="add mod">
          <ac:chgData name="Secrétariat Euregio" userId="df096374-2057-427b-924c-956b18445160" providerId="ADAL" clId="{AEEDF38D-6B36-4C87-9518-F796D02F0567}" dt="2022-10-13T07:28:24.556" v="4345"/>
          <ac:spMkLst>
            <pc:docMk/>
            <pc:sldMk cId="910777639" sldId="267"/>
            <ac:spMk id="4" creationId="{00ED8F15-D273-D220-413A-AC5634097A4B}"/>
          </ac:spMkLst>
        </pc:spChg>
        <pc:spChg chg="mod">
          <ac:chgData name="Secrétariat Euregio" userId="df096374-2057-427b-924c-956b18445160" providerId="ADAL" clId="{AEEDF38D-6B36-4C87-9518-F796D02F0567}" dt="2022-10-13T08:42:40.955" v="5445" actId="1076"/>
          <ac:spMkLst>
            <pc:docMk/>
            <pc:sldMk cId="910777639" sldId="267"/>
            <ac:spMk id="10" creationId="{35C20D91-7892-D8CA-09AD-BFF5491C3F95}"/>
          </ac:spMkLst>
        </pc:spChg>
        <pc:picChg chg="add del mod">
          <ac:chgData name="Secrétariat Euregio" userId="df096374-2057-427b-924c-956b18445160" providerId="ADAL" clId="{AEEDF38D-6B36-4C87-9518-F796D02F0567}" dt="2022-10-06T11:49:34.456" v="2554" actId="478"/>
          <ac:picMkLst>
            <pc:docMk/>
            <pc:sldMk cId="910777639" sldId="267"/>
            <ac:picMk id="4" creationId="{20AE0BD4-549E-BC5B-AE76-4C74D4EEC673}"/>
          </ac:picMkLst>
        </pc:picChg>
        <pc:picChg chg="del">
          <ac:chgData name="Secrétariat Euregio" userId="df096374-2057-427b-924c-956b18445160" providerId="ADAL" clId="{AEEDF38D-6B36-4C87-9518-F796D02F0567}" dt="2022-10-04T08:43:18.471" v="618" actId="478"/>
          <ac:picMkLst>
            <pc:docMk/>
            <pc:sldMk cId="910777639" sldId="267"/>
            <ac:picMk id="4" creationId="{B173B572-9D28-4EFC-D342-1B908D17A248}"/>
          </ac:picMkLst>
        </pc:picChg>
        <pc:picChg chg="add mod">
          <ac:chgData name="Secrétariat Euregio" userId="df096374-2057-427b-924c-956b18445160" providerId="ADAL" clId="{AEEDF38D-6B36-4C87-9518-F796D02F0567}" dt="2022-10-06T11:49:34.663" v="2555"/>
          <ac:picMkLst>
            <pc:docMk/>
            <pc:sldMk cId="910777639" sldId="267"/>
            <ac:picMk id="5" creationId="{B09C1399-436D-15B3-5F90-DE194FF9AAE4}"/>
          </ac:picMkLst>
        </pc:picChg>
        <pc:picChg chg="add del mod">
          <ac:chgData name="Secrétariat Euregio" userId="df096374-2057-427b-924c-956b18445160" providerId="ADAL" clId="{AEEDF38D-6B36-4C87-9518-F796D02F0567}" dt="2022-10-04T12:26:58.921" v="1411" actId="478"/>
          <ac:picMkLst>
            <pc:docMk/>
            <pc:sldMk cId="910777639" sldId="267"/>
            <ac:picMk id="5" creationId="{E02CA102-CAB6-7BCB-2C46-7C62346F87A5}"/>
          </ac:picMkLst>
        </pc:picChg>
        <pc:picChg chg="mod">
          <ac:chgData name="Secrétariat Euregio" userId="df096374-2057-427b-924c-956b18445160" providerId="ADAL" clId="{AEEDF38D-6B36-4C87-9518-F796D02F0567}" dt="2022-10-13T08:05:43.636" v="4615" actId="1076"/>
          <ac:picMkLst>
            <pc:docMk/>
            <pc:sldMk cId="910777639" sldId="267"/>
            <ac:picMk id="7" creationId="{F32AB205-C984-63BD-9129-8E91FEC3F5D6}"/>
          </ac:picMkLst>
        </pc:picChg>
        <pc:picChg chg="del">
          <ac:chgData name="Secrétariat Euregio" userId="df096374-2057-427b-924c-956b18445160" providerId="ADAL" clId="{AEEDF38D-6B36-4C87-9518-F796D02F0567}" dt="2022-10-06T11:47:38.674" v="2516" actId="478"/>
          <ac:picMkLst>
            <pc:docMk/>
            <pc:sldMk cId="910777639" sldId="267"/>
            <ac:picMk id="14" creationId="{FD78671B-82B9-E5CE-51B1-C36C07696E64}"/>
          </ac:picMkLst>
        </pc:picChg>
      </pc:sldChg>
      <pc:sldChg chg="addSp delSp modSp del mod">
        <pc:chgData name="Secrétariat Euregio" userId="df096374-2057-427b-924c-956b18445160" providerId="ADAL" clId="{AEEDF38D-6B36-4C87-9518-F796D02F0567}" dt="2022-10-13T08:45:19.155" v="5505" actId="47"/>
        <pc:sldMkLst>
          <pc:docMk/>
          <pc:sldMk cId="800287726" sldId="268"/>
        </pc:sldMkLst>
        <pc:spChg chg="mod">
          <ac:chgData name="Secrétariat Euregio" userId="df096374-2057-427b-924c-956b18445160" providerId="ADAL" clId="{AEEDF38D-6B36-4C87-9518-F796D02F0567}" dt="2022-10-04T12:27:06.188" v="1414" actId="207"/>
          <ac:spMkLst>
            <pc:docMk/>
            <pc:sldMk cId="800287726" sldId="268"/>
            <ac:spMk id="2" creationId="{62AAC186-F34F-25D7-5D99-E55F5C2DEA35}"/>
          </ac:spMkLst>
        </pc:spChg>
        <pc:spChg chg="add mod">
          <ac:chgData name="Secrétariat Euregio" userId="df096374-2057-427b-924c-956b18445160" providerId="ADAL" clId="{AEEDF38D-6B36-4C87-9518-F796D02F0567}" dt="2022-10-13T07:28:27.158" v="4346"/>
          <ac:spMkLst>
            <pc:docMk/>
            <pc:sldMk cId="800287726" sldId="268"/>
            <ac:spMk id="4" creationId="{80BA48A2-74AF-5F02-BC88-B21AFB5C2910}"/>
          </ac:spMkLst>
        </pc:spChg>
        <pc:spChg chg="mod">
          <ac:chgData name="Secrétariat Euregio" userId="df096374-2057-427b-924c-956b18445160" providerId="ADAL" clId="{AEEDF38D-6B36-4C87-9518-F796D02F0567}" dt="2022-10-13T08:45:04.805" v="5500" actId="1076"/>
          <ac:spMkLst>
            <pc:docMk/>
            <pc:sldMk cId="800287726" sldId="268"/>
            <ac:spMk id="9" creationId="{F46F4102-8590-96D1-675C-98970296F880}"/>
          </ac:spMkLst>
        </pc:spChg>
        <pc:picChg chg="del">
          <ac:chgData name="Secrétariat Euregio" userId="df096374-2057-427b-924c-956b18445160" providerId="ADAL" clId="{AEEDF38D-6B36-4C87-9518-F796D02F0567}" dt="2022-10-04T08:43:24.371" v="621" actId="478"/>
          <ac:picMkLst>
            <pc:docMk/>
            <pc:sldMk cId="800287726" sldId="268"/>
            <ac:picMk id="4" creationId="{9CA1245B-3EB1-875B-87E0-F1B506ACD981}"/>
          </ac:picMkLst>
        </pc:picChg>
        <pc:picChg chg="add del mod">
          <ac:chgData name="Secrétariat Euregio" userId="df096374-2057-427b-924c-956b18445160" providerId="ADAL" clId="{AEEDF38D-6B36-4C87-9518-F796D02F0567}" dt="2022-10-06T11:49:37.506" v="2557" actId="478"/>
          <ac:picMkLst>
            <pc:docMk/>
            <pc:sldMk cId="800287726" sldId="268"/>
            <ac:picMk id="4" creationId="{C8F445D0-2126-F1EC-AC86-347A21C630C7}"/>
          </ac:picMkLst>
        </pc:picChg>
        <pc:picChg chg="add del mod">
          <ac:chgData name="Secrétariat Euregio" userId="df096374-2057-427b-924c-956b18445160" providerId="ADAL" clId="{AEEDF38D-6B36-4C87-9518-F796D02F0567}" dt="2022-10-04T12:27:03.991" v="1413" actId="478"/>
          <ac:picMkLst>
            <pc:docMk/>
            <pc:sldMk cId="800287726" sldId="268"/>
            <ac:picMk id="5" creationId="{8A1ABE3B-A07B-24A1-E428-FE7C131B83E8}"/>
          </ac:picMkLst>
        </pc:picChg>
        <pc:picChg chg="add mod">
          <ac:chgData name="Secrétariat Euregio" userId="df096374-2057-427b-924c-956b18445160" providerId="ADAL" clId="{AEEDF38D-6B36-4C87-9518-F796D02F0567}" dt="2022-10-06T11:49:37.705" v="2558"/>
          <ac:picMkLst>
            <pc:docMk/>
            <pc:sldMk cId="800287726" sldId="268"/>
            <ac:picMk id="5" creationId="{C3C31C1E-8A96-977B-EB47-60BD2C7B774B}"/>
          </ac:picMkLst>
        </pc:picChg>
        <pc:picChg chg="mod">
          <ac:chgData name="Secrétariat Euregio" userId="df096374-2057-427b-924c-956b18445160" providerId="ADAL" clId="{AEEDF38D-6B36-4C87-9518-F796D02F0567}" dt="2022-10-13T08:05:48.238" v="4616" actId="1076"/>
          <ac:picMkLst>
            <pc:docMk/>
            <pc:sldMk cId="800287726" sldId="268"/>
            <ac:picMk id="6" creationId="{F263B299-4ABB-6D69-CD00-47D9FF496AF6}"/>
          </ac:picMkLst>
        </pc:picChg>
        <pc:picChg chg="del">
          <ac:chgData name="Secrétariat Euregio" userId="df096374-2057-427b-924c-956b18445160" providerId="ADAL" clId="{AEEDF38D-6B36-4C87-9518-F796D02F0567}" dt="2022-10-06T11:47:41.698" v="2518" actId="478"/>
          <ac:picMkLst>
            <pc:docMk/>
            <pc:sldMk cId="800287726" sldId="268"/>
            <ac:picMk id="14" creationId="{471E8EFE-3E32-9247-E53C-567F381EF40A}"/>
          </ac:picMkLst>
        </pc:picChg>
      </pc:sldChg>
      <pc:sldChg chg="addSp delSp modSp mod">
        <pc:chgData name="Secrétariat Euregio" userId="df096374-2057-427b-924c-956b18445160" providerId="ADAL" clId="{AEEDF38D-6B36-4C87-9518-F796D02F0567}" dt="2022-10-18T14:18:59.936" v="7443" actId="1076"/>
        <pc:sldMkLst>
          <pc:docMk/>
          <pc:sldMk cId="3747848415" sldId="269"/>
        </pc:sldMkLst>
        <pc:spChg chg="mod">
          <ac:chgData name="Secrétariat Euregio" userId="df096374-2057-427b-924c-956b18445160" providerId="ADAL" clId="{AEEDF38D-6B36-4C87-9518-F796D02F0567}" dt="2022-10-18T11:28:24.975" v="6055" actId="207"/>
          <ac:spMkLst>
            <pc:docMk/>
            <pc:sldMk cId="3747848415" sldId="269"/>
            <ac:spMk id="2" creationId="{62AAC186-F34F-25D7-5D99-E55F5C2DEA35}"/>
          </ac:spMkLst>
        </pc:spChg>
        <pc:spChg chg="add mod">
          <ac:chgData name="Secrétariat Euregio" userId="df096374-2057-427b-924c-956b18445160" providerId="ADAL" clId="{AEEDF38D-6B36-4C87-9518-F796D02F0567}" dt="2022-10-13T07:28:29.099" v="4347"/>
          <ac:spMkLst>
            <pc:docMk/>
            <pc:sldMk cId="3747848415" sldId="269"/>
            <ac:spMk id="4" creationId="{E210D109-204C-AD3F-2846-1E8AF793640B}"/>
          </ac:spMkLst>
        </pc:spChg>
        <pc:spChg chg="mod">
          <ac:chgData name="Secrétariat Euregio" userId="df096374-2057-427b-924c-956b18445160" providerId="ADAL" clId="{AEEDF38D-6B36-4C87-9518-F796D02F0567}" dt="2022-10-18T14:18:59.936" v="7443" actId="1076"/>
          <ac:spMkLst>
            <pc:docMk/>
            <pc:sldMk cId="3747848415" sldId="269"/>
            <ac:spMk id="11" creationId="{0FF3DEE7-79FB-9F1E-3DDC-D7B3BBE006D1}"/>
          </ac:spMkLst>
        </pc:spChg>
        <pc:picChg chg="del">
          <ac:chgData name="Secrétariat Euregio" userId="df096374-2057-427b-924c-956b18445160" providerId="ADAL" clId="{AEEDF38D-6B36-4C87-9518-F796D02F0567}" dt="2022-10-04T08:43:30.954" v="624" actId="478"/>
          <ac:picMkLst>
            <pc:docMk/>
            <pc:sldMk cId="3747848415" sldId="269"/>
            <ac:picMk id="4" creationId="{560BE94D-8C15-B012-9EB9-3B4EF29A974A}"/>
          </ac:picMkLst>
        </pc:picChg>
        <pc:picChg chg="add del mod">
          <ac:chgData name="Secrétariat Euregio" userId="df096374-2057-427b-924c-956b18445160" providerId="ADAL" clId="{AEEDF38D-6B36-4C87-9518-F796D02F0567}" dt="2022-10-06T11:49:40.707" v="2559" actId="478"/>
          <ac:picMkLst>
            <pc:docMk/>
            <pc:sldMk cId="3747848415" sldId="269"/>
            <ac:picMk id="4" creationId="{DCA957C8-18B2-E4C5-6163-90563303BBDE}"/>
          </ac:picMkLst>
        </pc:picChg>
        <pc:picChg chg="add del mod">
          <ac:chgData name="Secrétariat Euregio" userId="df096374-2057-427b-924c-956b18445160" providerId="ADAL" clId="{AEEDF38D-6B36-4C87-9518-F796D02F0567}" dt="2022-10-04T12:27:08.471" v="1415" actId="478"/>
          <ac:picMkLst>
            <pc:docMk/>
            <pc:sldMk cId="3747848415" sldId="269"/>
            <ac:picMk id="6" creationId="{10CEC680-0835-76AD-CC9D-1C0E93596FFA}"/>
          </ac:picMkLst>
        </pc:picChg>
        <pc:picChg chg="add mod">
          <ac:chgData name="Secrétariat Euregio" userId="df096374-2057-427b-924c-956b18445160" providerId="ADAL" clId="{AEEDF38D-6B36-4C87-9518-F796D02F0567}" dt="2022-10-06T11:49:40.878" v="2560"/>
          <ac:picMkLst>
            <pc:docMk/>
            <pc:sldMk cId="3747848415" sldId="269"/>
            <ac:picMk id="6" creationId="{DC08D1F1-A4CA-4448-CC5D-0881AD040CA8}"/>
          </ac:picMkLst>
        </pc:picChg>
        <pc:picChg chg="del">
          <ac:chgData name="Secrétariat Euregio" userId="df096374-2057-427b-924c-956b18445160" providerId="ADAL" clId="{AEEDF38D-6B36-4C87-9518-F796D02F0567}" dt="2022-10-06T11:47:44.424" v="2520" actId="478"/>
          <ac:picMkLst>
            <pc:docMk/>
            <pc:sldMk cId="3747848415" sldId="269"/>
            <ac:picMk id="17" creationId="{999702F2-D231-39B3-0590-879ED33001D5}"/>
          </ac:picMkLst>
        </pc:picChg>
      </pc:sldChg>
      <pc:sldChg chg="addSp delSp modSp mod">
        <pc:chgData name="Secrétariat Euregio" userId="df096374-2057-427b-924c-956b18445160" providerId="ADAL" clId="{AEEDF38D-6B36-4C87-9518-F796D02F0567}" dt="2022-10-19T08:56:31.075" v="7590" actId="12"/>
        <pc:sldMkLst>
          <pc:docMk/>
          <pc:sldMk cId="1908835059" sldId="271"/>
        </pc:sldMkLst>
        <pc:spChg chg="del mod">
          <ac:chgData name="Secrétariat Euregio" userId="df096374-2057-427b-924c-956b18445160" providerId="ADAL" clId="{AEEDF38D-6B36-4C87-9518-F796D02F0567}" dt="2022-10-18T11:48:56.622" v="6375" actId="478"/>
          <ac:spMkLst>
            <pc:docMk/>
            <pc:sldMk cId="1908835059" sldId="271"/>
            <ac:spMk id="2" creationId="{62AAC186-F34F-25D7-5D99-E55F5C2DEA35}"/>
          </ac:spMkLst>
        </pc:spChg>
        <pc:spChg chg="mod">
          <ac:chgData name="Secrétariat Euregio" userId="df096374-2057-427b-924c-956b18445160" providerId="ADAL" clId="{AEEDF38D-6B36-4C87-9518-F796D02F0567}" dt="2022-10-19T08:56:31.075" v="7590" actId="12"/>
          <ac:spMkLst>
            <pc:docMk/>
            <pc:sldMk cId="1908835059" sldId="271"/>
            <ac:spMk id="3" creationId="{B51819E7-6BE6-8543-2644-807CBFB06D1C}"/>
          </ac:spMkLst>
        </pc:spChg>
        <pc:spChg chg="add mod">
          <ac:chgData name="Secrétariat Euregio" userId="df096374-2057-427b-924c-956b18445160" providerId="ADAL" clId="{AEEDF38D-6B36-4C87-9518-F796D02F0567}" dt="2022-10-13T07:28:59.957" v="4356"/>
          <ac:spMkLst>
            <pc:docMk/>
            <pc:sldMk cId="1908835059" sldId="271"/>
            <ac:spMk id="4" creationId="{0566F1F6-CC17-716F-A09D-6922A751DB7D}"/>
          </ac:spMkLst>
        </pc:spChg>
        <pc:spChg chg="add del mod">
          <ac:chgData name="Secrétariat Euregio" userId="df096374-2057-427b-924c-956b18445160" providerId="ADAL" clId="{AEEDF38D-6B36-4C87-9518-F796D02F0567}" dt="2022-10-18T11:49:00.922" v="6378" actId="478"/>
          <ac:spMkLst>
            <pc:docMk/>
            <pc:sldMk cId="1908835059" sldId="271"/>
            <ac:spMk id="8" creationId="{0244175C-0456-5096-F6E7-79D3B861DA98}"/>
          </ac:spMkLst>
        </pc:spChg>
        <pc:spChg chg="add del mod">
          <ac:chgData name="Secrétariat Euregio" userId="df096374-2057-427b-924c-956b18445160" providerId="ADAL" clId="{AEEDF38D-6B36-4C87-9518-F796D02F0567}" dt="2022-10-18T11:48:59.611" v="6377"/>
          <ac:spMkLst>
            <pc:docMk/>
            <pc:sldMk cId="1908835059" sldId="271"/>
            <ac:spMk id="9" creationId="{DDAE2A82-3E56-05F6-3277-81ACDEF02853}"/>
          </ac:spMkLst>
        </pc:spChg>
        <pc:spChg chg="add mod">
          <ac:chgData name="Secrétariat Euregio" userId="df096374-2057-427b-924c-956b18445160" providerId="ADAL" clId="{AEEDF38D-6B36-4C87-9518-F796D02F0567}" dt="2022-10-18T11:49:10.905" v="6395" actId="20577"/>
          <ac:spMkLst>
            <pc:docMk/>
            <pc:sldMk cId="1908835059" sldId="271"/>
            <ac:spMk id="10" creationId="{520334A3-C5E9-7A88-0FC4-266D1F0BB9C1}"/>
          </ac:spMkLst>
        </pc:spChg>
        <pc:picChg chg="add del mod">
          <ac:chgData name="Secrétariat Euregio" userId="df096374-2057-427b-924c-956b18445160" providerId="ADAL" clId="{AEEDF38D-6B36-4C87-9518-F796D02F0567}" dt="2022-10-06T11:49:50.505" v="2564" actId="478"/>
          <ac:picMkLst>
            <pc:docMk/>
            <pc:sldMk cId="1908835059" sldId="271"/>
            <ac:picMk id="4" creationId="{C33A4B50-CBC9-6115-3C52-8AC29F49A578}"/>
          </ac:picMkLst>
        </pc:picChg>
        <pc:picChg chg="del mod">
          <ac:chgData name="Secrétariat Euregio" userId="df096374-2057-427b-924c-956b18445160" providerId="ADAL" clId="{AEEDF38D-6B36-4C87-9518-F796D02F0567}" dt="2022-10-04T08:44:19.924" v="646" actId="478"/>
          <ac:picMkLst>
            <pc:docMk/>
            <pc:sldMk cId="1908835059" sldId="271"/>
            <ac:picMk id="4" creationId="{F9096DCE-E807-683A-0C5C-860E8A3984A5}"/>
          </ac:picMkLst>
        </pc:picChg>
        <pc:picChg chg="add mod">
          <ac:chgData name="Secrétariat Euregio" userId="df096374-2057-427b-924c-956b18445160" providerId="ADAL" clId="{AEEDF38D-6B36-4C87-9518-F796D02F0567}" dt="2022-10-04T08:44:20.121" v="647"/>
          <ac:picMkLst>
            <pc:docMk/>
            <pc:sldMk cId="1908835059" sldId="271"/>
            <ac:picMk id="5" creationId="{94A6F924-45CA-C265-145E-43D4FF8B060E}"/>
          </ac:picMkLst>
        </pc:picChg>
        <pc:picChg chg="add mod">
          <ac:chgData name="Secrétariat Euregio" userId="df096374-2057-427b-924c-956b18445160" providerId="ADAL" clId="{AEEDF38D-6B36-4C87-9518-F796D02F0567}" dt="2022-10-06T11:49:51.988" v="2566"/>
          <ac:picMkLst>
            <pc:docMk/>
            <pc:sldMk cId="1908835059" sldId="271"/>
            <ac:picMk id="6" creationId="{AD2871A3-A288-E2DC-9EF8-B3237A841E68}"/>
          </ac:picMkLst>
        </pc:picChg>
        <pc:picChg chg="del">
          <ac:chgData name="Secrétariat Euregio" userId="df096374-2057-427b-924c-956b18445160" providerId="ADAL" clId="{AEEDF38D-6B36-4C87-9518-F796D02F0567}" dt="2022-10-06T11:49:51.762" v="2565" actId="478"/>
          <ac:picMkLst>
            <pc:docMk/>
            <pc:sldMk cId="1908835059" sldId="271"/>
            <ac:picMk id="10" creationId="{1956ADCA-E99A-91F6-B3A3-53843DC199E5}"/>
          </ac:picMkLst>
        </pc:picChg>
      </pc:sldChg>
      <pc:sldChg chg="addSp delSp modSp mod">
        <pc:chgData name="Secrétariat Euregio" userId="df096374-2057-427b-924c-956b18445160" providerId="ADAL" clId="{AEEDF38D-6B36-4C87-9518-F796D02F0567}" dt="2022-10-18T13:15:57.494" v="7422" actId="113"/>
        <pc:sldMkLst>
          <pc:docMk/>
          <pc:sldMk cId="3638364061" sldId="274"/>
        </pc:sldMkLst>
        <pc:spChg chg="del mod">
          <ac:chgData name="Secrétariat Euregio" userId="df096374-2057-427b-924c-956b18445160" providerId="ADAL" clId="{AEEDF38D-6B36-4C87-9518-F796D02F0567}" dt="2022-10-18T11:49:40.138" v="6430" actId="478"/>
          <ac:spMkLst>
            <pc:docMk/>
            <pc:sldMk cId="3638364061" sldId="274"/>
            <ac:spMk id="2" creationId="{62AAC186-F34F-25D7-5D99-E55F5C2DEA35}"/>
          </ac:spMkLst>
        </pc:spChg>
        <pc:spChg chg="add mod">
          <ac:chgData name="Secrétariat Euregio" userId="df096374-2057-427b-924c-956b18445160" providerId="ADAL" clId="{AEEDF38D-6B36-4C87-9518-F796D02F0567}" dt="2022-10-13T07:29:06.438" v="4359"/>
          <ac:spMkLst>
            <pc:docMk/>
            <pc:sldMk cId="3638364061" sldId="274"/>
            <ac:spMk id="6" creationId="{E9B4836A-B78F-0A75-BFF2-1796B41487BA}"/>
          </ac:spMkLst>
        </pc:spChg>
        <pc:spChg chg="add del mod">
          <ac:chgData name="Secrétariat Euregio" userId="df096374-2057-427b-924c-956b18445160" providerId="ADAL" clId="{AEEDF38D-6B36-4C87-9518-F796D02F0567}" dt="2022-10-18T11:49:41.488" v="6431" actId="478"/>
          <ac:spMkLst>
            <pc:docMk/>
            <pc:sldMk cId="3638364061" sldId="274"/>
            <ac:spMk id="9" creationId="{BFDE6A36-CFC4-299D-99ED-65B30A4177B7}"/>
          </ac:spMkLst>
        </pc:spChg>
        <pc:spChg chg="add mod">
          <ac:chgData name="Secrétariat Euregio" userId="df096374-2057-427b-924c-956b18445160" providerId="ADAL" clId="{AEEDF38D-6B36-4C87-9518-F796D02F0567}" dt="2022-10-18T11:49:46.258" v="6443" actId="20577"/>
          <ac:spMkLst>
            <pc:docMk/>
            <pc:sldMk cId="3638364061" sldId="274"/>
            <ac:spMk id="10" creationId="{5ED499C9-7C46-A4BE-0864-EC368AC9A92D}"/>
          </ac:spMkLst>
        </pc:spChg>
        <pc:graphicFrameChg chg="mod modGraphic">
          <ac:chgData name="Secrétariat Euregio" userId="df096374-2057-427b-924c-956b18445160" providerId="ADAL" clId="{AEEDF38D-6B36-4C87-9518-F796D02F0567}" dt="2022-10-18T13:15:57.494" v="7422" actId="113"/>
          <ac:graphicFrameMkLst>
            <pc:docMk/>
            <pc:sldMk cId="3638364061" sldId="274"/>
            <ac:graphicFrameMk id="5" creationId="{24CE253F-2BD6-6259-4EBC-23B16757A224}"/>
          </ac:graphicFrameMkLst>
        </pc:graphicFrameChg>
        <pc:picChg chg="del">
          <ac:chgData name="Secrétariat Euregio" userId="df096374-2057-427b-924c-956b18445160" providerId="ADAL" clId="{AEEDF38D-6B36-4C87-9518-F796D02F0567}" dt="2022-10-04T08:44:40.717" v="658" actId="478"/>
          <ac:picMkLst>
            <pc:docMk/>
            <pc:sldMk cId="3638364061" sldId="274"/>
            <ac:picMk id="4" creationId="{665C9321-C1B6-E808-7726-516731F584E5}"/>
          </ac:picMkLst>
        </pc:picChg>
        <pc:picChg chg="add mod">
          <ac:chgData name="Secrétariat Euregio" userId="df096374-2057-427b-924c-956b18445160" providerId="ADAL" clId="{AEEDF38D-6B36-4C87-9518-F796D02F0567}" dt="2022-10-06T11:50:01.156" v="2569"/>
          <ac:picMkLst>
            <pc:docMk/>
            <pc:sldMk cId="3638364061" sldId="274"/>
            <ac:picMk id="4" creationId="{94DC740D-FAB5-F917-D8BA-603DDBAADFCC}"/>
          </ac:picMkLst>
        </pc:picChg>
        <pc:picChg chg="add del mod">
          <ac:chgData name="Secrétariat Euregio" userId="df096374-2057-427b-924c-956b18445160" providerId="ADAL" clId="{AEEDF38D-6B36-4C87-9518-F796D02F0567}" dt="2022-10-04T08:44:39.971" v="657"/>
          <ac:picMkLst>
            <pc:docMk/>
            <pc:sldMk cId="3638364061" sldId="274"/>
            <ac:picMk id="6" creationId="{8BEE914A-2D59-5DDB-39D6-4E7C0A9D2A5B}"/>
          </ac:picMkLst>
        </pc:picChg>
        <pc:picChg chg="add mod">
          <ac:chgData name="Secrétariat Euregio" userId="df096374-2057-427b-924c-956b18445160" providerId="ADAL" clId="{AEEDF38D-6B36-4C87-9518-F796D02F0567}" dt="2022-10-04T08:44:40.955" v="659"/>
          <ac:picMkLst>
            <pc:docMk/>
            <pc:sldMk cId="3638364061" sldId="274"/>
            <ac:picMk id="7" creationId="{E61040EF-0AD5-0045-CFB5-9E0F2B7E6998}"/>
          </ac:picMkLst>
        </pc:picChg>
      </pc:sldChg>
      <pc:sldChg chg="addSp delSp modSp mod modAnim">
        <pc:chgData name="Secrétariat Euregio" userId="df096374-2057-427b-924c-956b18445160" providerId="ADAL" clId="{AEEDF38D-6B36-4C87-9518-F796D02F0567}" dt="2022-10-18T14:45:38.734" v="7460" actId="108"/>
        <pc:sldMkLst>
          <pc:docMk/>
          <pc:sldMk cId="3219899961" sldId="275"/>
        </pc:sldMkLst>
        <pc:spChg chg="del mod">
          <ac:chgData name="Secrétariat Euregio" userId="df096374-2057-427b-924c-956b18445160" providerId="ADAL" clId="{AEEDF38D-6B36-4C87-9518-F796D02F0567}" dt="2022-10-13T08:23:30.109" v="4885" actId="478"/>
          <ac:spMkLst>
            <pc:docMk/>
            <pc:sldMk cId="3219899961" sldId="275"/>
            <ac:spMk id="2" creationId="{62AAC186-F34F-25D7-5D99-E55F5C2DEA35}"/>
          </ac:spMkLst>
        </pc:spChg>
        <pc:spChg chg="mod">
          <ac:chgData name="Secrétariat Euregio" userId="df096374-2057-427b-924c-956b18445160" providerId="ADAL" clId="{AEEDF38D-6B36-4C87-9518-F796D02F0567}" dt="2022-10-06T09:37:48.834" v="2322" actId="5793"/>
          <ac:spMkLst>
            <pc:docMk/>
            <pc:sldMk cId="3219899961" sldId="275"/>
            <ac:spMk id="3" creationId="{DF90FC3F-0325-6E79-4570-5E6B27C45FD2}"/>
          </ac:spMkLst>
        </pc:spChg>
        <pc:spChg chg="mod">
          <ac:chgData name="Secrétariat Euregio" userId="df096374-2057-427b-924c-956b18445160" providerId="ADAL" clId="{AEEDF38D-6B36-4C87-9518-F796D02F0567}" dt="2022-10-18T14:45:38.734" v="7460" actId="108"/>
          <ac:spMkLst>
            <pc:docMk/>
            <pc:sldMk cId="3219899961" sldId="275"/>
            <ac:spMk id="7" creationId="{C7B8B38F-9F76-7B68-18E4-AFE419017C70}"/>
          </ac:spMkLst>
        </pc:spChg>
        <pc:spChg chg="mod">
          <ac:chgData name="Secrétariat Euregio" userId="df096374-2057-427b-924c-956b18445160" providerId="ADAL" clId="{AEEDF38D-6B36-4C87-9518-F796D02F0567}" dt="2022-10-18T11:34:16.788" v="6134" actId="207"/>
          <ac:spMkLst>
            <pc:docMk/>
            <pc:sldMk cId="3219899961" sldId="275"/>
            <ac:spMk id="8" creationId="{D8634C08-2945-5329-D5A4-61B5A50835DE}"/>
          </ac:spMkLst>
        </pc:spChg>
        <pc:spChg chg="add mod">
          <ac:chgData name="Secrétariat Euregio" userId="df096374-2057-427b-924c-956b18445160" providerId="ADAL" clId="{AEEDF38D-6B36-4C87-9518-F796D02F0567}" dt="2022-10-13T07:30:03.071" v="4388"/>
          <ac:spMkLst>
            <pc:docMk/>
            <pc:sldMk cId="3219899961" sldId="275"/>
            <ac:spMk id="9" creationId="{5EDCA4FA-C56C-B212-FD1A-8760A70B51B2}"/>
          </ac:spMkLst>
        </pc:spChg>
        <pc:spChg chg="add del mod">
          <ac:chgData name="Secrétariat Euregio" userId="df096374-2057-427b-924c-956b18445160" providerId="ADAL" clId="{AEEDF38D-6B36-4C87-9518-F796D02F0567}" dt="2022-10-18T11:55:53.524" v="7041" actId="478"/>
          <ac:spMkLst>
            <pc:docMk/>
            <pc:sldMk cId="3219899961" sldId="275"/>
            <ac:spMk id="10" creationId="{340E29DC-14D2-93B9-6351-B8493B253752}"/>
          </ac:spMkLst>
        </pc:spChg>
        <pc:spChg chg="add del mod">
          <ac:chgData name="Secrétariat Euregio" userId="df096374-2057-427b-924c-956b18445160" providerId="ADAL" clId="{AEEDF38D-6B36-4C87-9518-F796D02F0567}" dt="2022-10-13T08:23:32.767" v="4888" actId="478"/>
          <ac:spMkLst>
            <pc:docMk/>
            <pc:sldMk cId="3219899961" sldId="275"/>
            <ac:spMk id="11" creationId="{AC4D337B-3E4F-E8DD-DC23-CE61A6263660}"/>
          </ac:spMkLst>
        </pc:spChg>
        <pc:spChg chg="add mod">
          <ac:chgData name="Secrétariat Euregio" userId="df096374-2057-427b-924c-956b18445160" providerId="ADAL" clId="{AEEDF38D-6B36-4C87-9518-F796D02F0567}" dt="2022-10-18T11:56:03.978" v="7064" actId="20577"/>
          <ac:spMkLst>
            <pc:docMk/>
            <pc:sldMk cId="3219899961" sldId="275"/>
            <ac:spMk id="11" creationId="{F748BF6E-240A-C360-9880-3E059EBA331A}"/>
          </ac:spMkLst>
        </pc:spChg>
        <pc:spChg chg="add del mod">
          <ac:chgData name="Secrétariat Euregio" userId="df096374-2057-427b-924c-956b18445160" providerId="ADAL" clId="{AEEDF38D-6B36-4C87-9518-F796D02F0567}" dt="2022-10-13T08:23:31.291" v="4887"/>
          <ac:spMkLst>
            <pc:docMk/>
            <pc:sldMk cId="3219899961" sldId="275"/>
            <ac:spMk id="12" creationId="{91D61EF0-9AE4-D227-FB24-6633553DCF83}"/>
          </ac:spMkLst>
        </pc:spChg>
        <pc:spChg chg="add del mod">
          <ac:chgData name="Secrétariat Euregio" userId="df096374-2057-427b-924c-956b18445160" providerId="ADAL" clId="{AEEDF38D-6B36-4C87-9518-F796D02F0567}" dt="2022-10-18T11:55:52.858" v="7040" actId="478"/>
          <ac:spMkLst>
            <pc:docMk/>
            <pc:sldMk cId="3219899961" sldId="275"/>
            <ac:spMk id="13" creationId="{561FBCFE-19D9-2482-725E-DFC29EF9CAFC}"/>
          </ac:spMkLst>
        </pc:spChg>
        <pc:picChg chg="add del">
          <ac:chgData name="Secrétariat Euregio" userId="df096374-2057-427b-924c-956b18445160" providerId="ADAL" clId="{AEEDF38D-6B36-4C87-9518-F796D02F0567}" dt="2022-10-18T11:40:05.618" v="6216" actId="21"/>
          <ac:picMkLst>
            <pc:docMk/>
            <pc:sldMk cId="3219899961" sldId="275"/>
            <ac:picMk id="4" creationId="{47C7DA98-CDF2-FD71-F1EE-BAF249C2CB26}"/>
          </ac:picMkLst>
        </pc:picChg>
        <pc:picChg chg="add mod">
          <ac:chgData name="Secrétariat Euregio" userId="df096374-2057-427b-924c-956b18445160" providerId="ADAL" clId="{AEEDF38D-6B36-4C87-9518-F796D02F0567}" dt="2022-10-06T11:51:10.689" v="2604"/>
          <ac:picMkLst>
            <pc:docMk/>
            <pc:sldMk cId="3219899961" sldId="275"/>
            <ac:picMk id="5" creationId="{15E4C384-8282-A32C-EE02-901D1AB6B945}"/>
          </ac:picMkLst>
        </pc:picChg>
        <pc:picChg chg="del">
          <ac:chgData name="Secrétariat Euregio" userId="df096374-2057-427b-924c-956b18445160" providerId="ADAL" clId="{AEEDF38D-6B36-4C87-9518-F796D02F0567}" dt="2022-10-04T08:46:47.879" v="716" actId="478"/>
          <ac:picMkLst>
            <pc:docMk/>
            <pc:sldMk cId="3219899961" sldId="275"/>
            <ac:picMk id="5" creationId="{1D8BD477-AB99-B376-885F-7910C654680E}"/>
          </ac:picMkLst>
        </pc:picChg>
        <pc:picChg chg="add del mod">
          <ac:chgData name="Secrétariat Euregio" userId="df096374-2057-427b-924c-956b18445160" providerId="ADAL" clId="{AEEDF38D-6B36-4C87-9518-F796D02F0567}" dt="2022-10-04T09:20:27.126" v="1223" actId="478"/>
          <ac:picMkLst>
            <pc:docMk/>
            <pc:sldMk cId="3219899961" sldId="275"/>
            <ac:picMk id="9" creationId="{B1CCBD2A-DB00-60E4-517E-26FC11E8F127}"/>
          </ac:picMkLst>
        </pc:picChg>
        <pc:picChg chg="del">
          <ac:chgData name="Secrétariat Euregio" userId="df096374-2057-427b-924c-956b18445160" providerId="ADAL" clId="{AEEDF38D-6B36-4C87-9518-F796D02F0567}" dt="2022-10-06T11:51:10.491" v="2603" actId="478"/>
          <ac:picMkLst>
            <pc:docMk/>
            <pc:sldMk cId="3219899961" sldId="275"/>
            <ac:picMk id="10" creationId="{0352AE6D-4918-17D3-622A-325205BA0E6E}"/>
          </ac:picMkLst>
        </pc:picChg>
      </pc:sldChg>
      <pc:sldChg chg="addSp delSp modSp mod modAnim">
        <pc:chgData name="Secrétariat Euregio" userId="df096374-2057-427b-924c-956b18445160" providerId="ADAL" clId="{AEEDF38D-6B36-4C87-9518-F796D02F0567}" dt="2022-10-18T11:55:48.688" v="7039" actId="20577"/>
        <pc:sldMkLst>
          <pc:docMk/>
          <pc:sldMk cId="3555299352" sldId="276"/>
        </pc:sldMkLst>
        <pc:spChg chg="add del mod">
          <ac:chgData name="Secrétariat Euregio" userId="df096374-2057-427b-924c-956b18445160" providerId="ADAL" clId="{AEEDF38D-6B36-4C87-9518-F796D02F0567}" dt="2022-10-13T08:23:08.094" v="4856" actId="478"/>
          <ac:spMkLst>
            <pc:docMk/>
            <pc:sldMk cId="3555299352" sldId="276"/>
            <ac:spMk id="2" creationId="{62AAC186-F34F-25D7-5D99-E55F5C2DEA35}"/>
          </ac:spMkLst>
        </pc:spChg>
        <pc:spChg chg="mod">
          <ac:chgData name="Secrétariat Euregio" userId="df096374-2057-427b-924c-956b18445160" providerId="ADAL" clId="{AEEDF38D-6B36-4C87-9518-F796D02F0567}" dt="2022-10-13T08:32:06.044" v="4966" actId="1076"/>
          <ac:spMkLst>
            <pc:docMk/>
            <pc:sldMk cId="3555299352" sldId="276"/>
            <ac:spMk id="4" creationId="{15513ABD-B5E1-A93E-6FEE-00861F2686A1}"/>
          </ac:spMkLst>
        </pc:spChg>
        <pc:spChg chg="add mod">
          <ac:chgData name="Secrétariat Euregio" userId="df096374-2057-427b-924c-956b18445160" providerId="ADAL" clId="{AEEDF38D-6B36-4C87-9518-F796D02F0567}" dt="2022-10-13T07:30:01.104" v="4387"/>
          <ac:spMkLst>
            <pc:docMk/>
            <pc:sldMk cId="3555299352" sldId="276"/>
            <ac:spMk id="6" creationId="{C47E6E7F-27D3-2F4C-5A4C-0BF9291A1A2D}"/>
          </ac:spMkLst>
        </pc:spChg>
        <pc:spChg chg="add del mod">
          <ac:chgData name="Secrétariat Euregio" userId="df096374-2057-427b-924c-956b18445160" providerId="ADAL" clId="{AEEDF38D-6B36-4C87-9518-F796D02F0567}" dt="2022-10-18T11:55:38.622" v="7010" actId="478"/>
          <ac:spMkLst>
            <pc:docMk/>
            <pc:sldMk cId="3555299352" sldId="276"/>
            <ac:spMk id="7" creationId="{09E45176-5563-E0CB-D417-E5C3A01D2E88}"/>
          </ac:spMkLst>
        </pc:spChg>
        <pc:spChg chg="add del mod">
          <ac:chgData name="Secrétariat Euregio" userId="df096374-2057-427b-924c-956b18445160" providerId="ADAL" clId="{AEEDF38D-6B36-4C87-9518-F796D02F0567}" dt="2022-10-13T08:23:09.612" v="4857" actId="478"/>
          <ac:spMkLst>
            <pc:docMk/>
            <pc:sldMk cId="3555299352" sldId="276"/>
            <ac:spMk id="8" creationId="{21A2B510-1432-52B4-7772-0F7CE3290507}"/>
          </ac:spMkLst>
        </pc:spChg>
        <pc:spChg chg="add mod">
          <ac:chgData name="Secrétariat Euregio" userId="df096374-2057-427b-924c-956b18445160" providerId="ADAL" clId="{AEEDF38D-6B36-4C87-9518-F796D02F0567}" dt="2022-10-18T11:55:48.688" v="7039" actId="20577"/>
          <ac:spMkLst>
            <pc:docMk/>
            <pc:sldMk cId="3555299352" sldId="276"/>
            <ac:spMk id="8" creationId="{A452F6EF-46CF-96D5-405B-8E0B6DA83F53}"/>
          </ac:spMkLst>
        </pc:spChg>
        <pc:spChg chg="add del mod">
          <ac:chgData name="Secrétariat Euregio" userId="df096374-2057-427b-924c-956b18445160" providerId="ADAL" clId="{AEEDF38D-6B36-4C87-9518-F796D02F0567}" dt="2022-10-18T11:55:37.988" v="7009" actId="478"/>
          <ac:spMkLst>
            <pc:docMk/>
            <pc:sldMk cId="3555299352" sldId="276"/>
            <ac:spMk id="9" creationId="{538BF2CB-D179-F0CF-D97D-DD24F1220B5F}"/>
          </ac:spMkLst>
        </pc:spChg>
        <pc:spChg chg="mod">
          <ac:chgData name="Secrétariat Euregio" userId="df096374-2057-427b-924c-956b18445160" providerId="ADAL" clId="{AEEDF38D-6B36-4C87-9518-F796D02F0567}" dt="2022-10-18T11:33:50.772" v="6128" actId="207"/>
          <ac:spMkLst>
            <pc:docMk/>
            <pc:sldMk cId="3555299352" sldId="276"/>
            <ac:spMk id="11" creationId="{B8E35BB3-5A97-BB07-9AB6-89EE58B53873}"/>
          </ac:spMkLst>
        </pc:spChg>
        <pc:spChg chg="mod">
          <ac:chgData name="Secrétariat Euregio" userId="df096374-2057-427b-924c-956b18445160" providerId="ADAL" clId="{AEEDF38D-6B36-4C87-9518-F796D02F0567}" dt="2022-10-18T11:34:03.026" v="6130" actId="207"/>
          <ac:spMkLst>
            <pc:docMk/>
            <pc:sldMk cId="3555299352" sldId="276"/>
            <ac:spMk id="13" creationId="{684833DF-37FE-BED5-7F8B-D7FA7B54311F}"/>
          </ac:spMkLst>
        </pc:spChg>
        <pc:picChg chg="add mod">
          <ac:chgData name="Secrétariat Euregio" userId="df096374-2057-427b-924c-956b18445160" providerId="ADAL" clId="{AEEDF38D-6B36-4C87-9518-F796D02F0567}" dt="2022-10-06T11:51:07.572" v="2602"/>
          <ac:picMkLst>
            <pc:docMk/>
            <pc:sldMk cId="3555299352" sldId="276"/>
            <ac:picMk id="5" creationId="{3C55D962-F105-E85D-7CEE-9A5BF4EA5D64}"/>
          </ac:picMkLst>
        </pc:picChg>
        <pc:picChg chg="del">
          <ac:chgData name="Secrétariat Euregio" userId="df096374-2057-427b-924c-956b18445160" providerId="ADAL" clId="{AEEDF38D-6B36-4C87-9518-F796D02F0567}" dt="2022-10-04T08:46:40.775" v="712" actId="478"/>
          <ac:picMkLst>
            <pc:docMk/>
            <pc:sldMk cId="3555299352" sldId="276"/>
            <ac:picMk id="5" creationId="{DB14135F-AFF0-D6BE-76B5-5996D19E19D8}"/>
          </ac:picMkLst>
        </pc:picChg>
        <pc:picChg chg="add del mod">
          <ac:chgData name="Secrétariat Euregio" userId="df096374-2057-427b-924c-956b18445160" providerId="ADAL" clId="{AEEDF38D-6B36-4C87-9518-F796D02F0567}" dt="2022-10-04T09:20:25.110" v="1222" actId="478"/>
          <ac:picMkLst>
            <pc:docMk/>
            <pc:sldMk cId="3555299352" sldId="276"/>
            <ac:picMk id="6" creationId="{F8E2642A-8C71-1993-0B43-5A5EE80B53BF}"/>
          </ac:picMkLst>
        </pc:picChg>
        <pc:picChg chg="mod">
          <ac:chgData name="Secrétariat Euregio" userId="df096374-2057-427b-924c-956b18445160" providerId="ADAL" clId="{AEEDF38D-6B36-4C87-9518-F796D02F0567}" dt="2022-10-13T08:29:03.972" v="4964" actId="1076"/>
          <ac:picMkLst>
            <pc:docMk/>
            <pc:sldMk cId="3555299352" sldId="276"/>
            <ac:picMk id="10" creationId="{87B25B08-E5F0-9DF2-C492-7DAF2EAB4809}"/>
          </ac:picMkLst>
        </pc:picChg>
        <pc:picChg chg="del">
          <ac:chgData name="Secrétariat Euregio" userId="df096374-2057-427b-924c-956b18445160" providerId="ADAL" clId="{AEEDF38D-6B36-4C87-9518-F796D02F0567}" dt="2022-10-06T11:51:07.393" v="2601" actId="478"/>
          <ac:picMkLst>
            <pc:docMk/>
            <pc:sldMk cId="3555299352" sldId="276"/>
            <ac:picMk id="15" creationId="{B29DC972-4909-9747-48FE-0F6ECB4A0F12}"/>
          </ac:picMkLst>
        </pc:picChg>
      </pc:sldChg>
      <pc:sldChg chg="addSp delSp modSp mod ord modAnim">
        <pc:chgData name="Secrétariat Euregio" userId="df096374-2057-427b-924c-956b18445160" providerId="ADAL" clId="{AEEDF38D-6B36-4C87-9518-F796D02F0567}" dt="2022-10-18T11:56:16.705" v="7087" actId="20577"/>
        <pc:sldMkLst>
          <pc:docMk/>
          <pc:sldMk cId="1323717734" sldId="277"/>
        </pc:sldMkLst>
        <pc:spChg chg="del mod">
          <ac:chgData name="Secrétariat Euregio" userId="df096374-2057-427b-924c-956b18445160" providerId="ADAL" clId="{AEEDF38D-6B36-4C87-9518-F796D02F0567}" dt="2022-10-13T08:32:51.121" v="4968" actId="478"/>
          <ac:spMkLst>
            <pc:docMk/>
            <pc:sldMk cId="1323717734" sldId="277"/>
            <ac:spMk id="2" creationId="{62AAC186-F34F-25D7-5D99-E55F5C2DEA35}"/>
          </ac:spMkLst>
        </pc:spChg>
        <pc:spChg chg="mod">
          <ac:chgData name="Secrétariat Euregio" userId="df096374-2057-427b-924c-956b18445160" providerId="ADAL" clId="{AEEDF38D-6B36-4C87-9518-F796D02F0567}" dt="2022-10-18T11:34:21.440" v="6135" actId="207"/>
          <ac:spMkLst>
            <pc:docMk/>
            <pc:sldMk cId="1323717734" sldId="277"/>
            <ac:spMk id="4" creationId="{79167DB6-5251-AD35-51C9-9B7556643025}"/>
          </ac:spMkLst>
        </pc:spChg>
        <pc:spChg chg="mod">
          <ac:chgData name="Secrétariat Euregio" userId="df096374-2057-427b-924c-956b18445160" providerId="ADAL" clId="{AEEDF38D-6B36-4C87-9518-F796D02F0567}" dt="2022-10-18T11:34:23.672" v="6136" actId="207"/>
          <ac:spMkLst>
            <pc:docMk/>
            <pc:sldMk cId="1323717734" sldId="277"/>
            <ac:spMk id="7" creationId="{DAD821EB-E7F2-5121-AEED-AF8B1F67C59B}"/>
          </ac:spMkLst>
        </pc:spChg>
        <pc:spChg chg="mod">
          <ac:chgData name="Secrétariat Euregio" userId="df096374-2057-427b-924c-956b18445160" providerId="ADAL" clId="{AEEDF38D-6B36-4C87-9518-F796D02F0567}" dt="2022-10-18T11:40:39.336" v="6228" actId="20577"/>
          <ac:spMkLst>
            <pc:docMk/>
            <pc:sldMk cId="1323717734" sldId="277"/>
            <ac:spMk id="9" creationId="{0C98E495-ABFA-770E-56BB-3BC3EF99F54C}"/>
          </ac:spMkLst>
        </pc:spChg>
        <pc:spChg chg="add mod">
          <ac:chgData name="Secrétariat Euregio" userId="df096374-2057-427b-924c-956b18445160" providerId="ADAL" clId="{AEEDF38D-6B36-4C87-9518-F796D02F0567}" dt="2022-10-13T07:30:04.808" v="4389"/>
          <ac:spMkLst>
            <pc:docMk/>
            <pc:sldMk cId="1323717734" sldId="277"/>
            <ac:spMk id="10" creationId="{0E34DC92-C5B9-28A0-3A67-F0225B423AD4}"/>
          </ac:spMkLst>
        </pc:spChg>
        <pc:spChg chg="add del mod">
          <ac:chgData name="Secrétariat Euregio" userId="df096374-2057-427b-924c-956b18445160" providerId="ADAL" clId="{AEEDF38D-6B36-4C87-9518-F796D02F0567}" dt="2022-10-18T11:56:09.272" v="7066" actId="478"/>
          <ac:spMkLst>
            <pc:docMk/>
            <pc:sldMk cId="1323717734" sldId="277"/>
            <ac:spMk id="11" creationId="{597525C5-A7B9-8E1E-9B02-762C2B7139A8}"/>
          </ac:spMkLst>
        </pc:spChg>
        <pc:spChg chg="add del mod">
          <ac:chgData name="Secrétariat Euregio" userId="df096374-2057-427b-924c-956b18445160" providerId="ADAL" clId="{AEEDF38D-6B36-4C87-9518-F796D02F0567}" dt="2022-10-13T08:32:54.545" v="4971" actId="478"/>
          <ac:spMkLst>
            <pc:docMk/>
            <pc:sldMk cId="1323717734" sldId="277"/>
            <ac:spMk id="12" creationId="{1378B844-9F5C-8C5F-DC0A-60F9DE0BBEC4}"/>
          </ac:spMkLst>
        </pc:spChg>
        <pc:spChg chg="add mod">
          <ac:chgData name="Secrétariat Euregio" userId="df096374-2057-427b-924c-956b18445160" providerId="ADAL" clId="{AEEDF38D-6B36-4C87-9518-F796D02F0567}" dt="2022-10-18T11:56:16.705" v="7087" actId="20577"/>
          <ac:spMkLst>
            <pc:docMk/>
            <pc:sldMk cId="1323717734" sldId="277"/>
            <ac:spMk id="12" creationId="{AE281C46-ABD1-C128-C63A-C877FE596DF0}"/>
          </ac:spMkLst>
        </pc:spChg>
        <pc:spChg chg="add del mod">
          <ac:chgData name="Secrétariat Euregio" userId="df096374-2057-427b-924c-956b18445160" providerId="ADAL" clId="{AEEDF38D-6B36-4C87-9518-F796D02F0567}" dt="2022-10-13T08:32:52.513" v="4970"/>
          <ac:spMkLst>
            <pc:docMk/>
            <pc:sldMk cId="1323717734" sldId="277"/>
            <ac:spMk id="13" creationId="{80E25F12-BB45-EB1B-C5DC-5C9AE0C5FC30}"/>
          </ac:spMkLst>
        </pc:spChg>
        <pc:spChg chg="mod">
          <ac:chgData name="Secrétariat Euregio" userId="df096374-2057-427b-924c-956b18445160" providerId="ADAL" clId="{AEEDF38D-6B36-4C87-9518-F796D02F0567}" dt="2022-10-13T13:30:47.271" v="5868" actId="255"/>
          <ac:spMkLst>
            <pc:docMk/>
            <pc:sldMk cId="1323717734" sldId="277"/>
            <ac:spMk id="14" creationId="{6E9FF3C0-952C-7D2E-BC98-BE57630230C9}"/>
          </ac:spMkLst>
        </pc:spChg>
        <pc:spChg chg="add del mod">
          <ac:chgData name="Secrétariat Euregio" userId="df096374-2057-427b-924c-956b18445160" providerId="ADAL" clId="{AEEDF38D-6B36-4C87-9518-F796D02F0567}" dt="2022-10-18T11:56:08.475" v="7065" actId="478"/>
          <ac:spMkLst>
            <pc:docMk/>
            <pc:sldMk cId="1323717734" sldId="277"/>
            <ac:spMk id="15" creationId="{ADC9F9CE-41A3-5104-9D45-945CE871B630}"/>
          </ac:spMkLst>
        </pc:spChg>
        <pc:picChg chg="add mod">
          <ac:chgData name="Secrétariat Euregio" userId="df096374-2057-427b-924c-956b18445160" providerId="ADAL" clId="{AEEDF38D-6B36-4C87-9518-F796D02F0567}" dt="2022-10-06T11:51:13.715" v="2606"/>
          <ac:picMkLst>
            <pc:docMk/>
            <pc:sldMk cId="1323717734" sldId="277"/>
            <ac:picMk id="5" creationId="{0CD8F0C8-1984-12E5-F3EA-0CB535BE4DF9}"/>
          </ac:picMkLst>
        </pc:picChg>
        <pc:picChg chg="del mod">
          <ac:chgData name="Secrétariat Euregio" userId="df096374-2057-427b-924c-956b18445160" providerId="ADAL" clId="{AEEDF38D-6B36-4C87-9518-F796D02F0567}" dt="2022-10-04T08:47:23.015" v="735" actId="478"/>
          <ac:picMkLst>
            <pc:docMk/>
            <pc:sldMk cId="1323717734" sldId="277"/>
            <ac:picMk id="5" creationId="{559FB6E6-7A42-4A40-4B0F-E7457AFC9DA4}"/>
          </ac:picMkLst>
        </pc:picChg>
        <pc:picChg chg="add del mod">
          <ac:chgData name="Secrétariat Euregio" userId="df096374-2057-427b-924c-956b18445160" providerId="ADAL" clId="{AEEDF38D-6B36-4C87-9518-F796D02F0567}" dt="2022-10-04T09:20:48.854" v="1233" actId="478"/>
          <ac:picMkLst>
            <pc:docMk/>
            <pc:sldMk cId="1323717734" sldId="277"/>
            <ac:picMk id="10" creationId="{5C9645FB-8728-98B8-0418-C16AE7880DF3}"/>
          </ac:picMkLst>
        </pc:picChg>
        <pc:picChg chg="del">
          <ac:chgData name="Secrétariat Euregio" userId="df096374-2057-427b-924c-956b18445160" providerId="ADAL" clId="{AEEDF38D-6B36-4C87-9518-F796D02F0567}" dt="2022-10-06T11:51:13.522" v="2605" actId="478"/>
          <ac:picMkLst>
            <pc:docMk/>
            <pc:sldMk cId="1323717734" sldId="277"/>
            <ac:picMk id="16" creationId="{D31A02D8-B158-466E-EA5D-7CDF029886D5}"/>
          </ac:picMkLst>
        </pc:picChg>
      </pc:sldChg>
      <pc:sldChg chg="addSp delSp modSp mod">
        <pc:chgData name="Secrétariat Euregio" userId="df096374-2057-427b-924c-956b18445160" providerId="ADAL" clId="{AEEDF38D-6B36-4C87-9518-F796D02F0567}" dt="2022-10-18T11:56:43.855" v="7126" actId="207"/>
        <pc:sldMkLst>
          <pc:docMk/>
          <pc:sldMk cId="1781573625" sldId="278"/>
        </pc:sldMkLst>
        <pc:spChg chg="del mod">
          <ac:chgData name="Secrétariat Euregio" userId="df096374-2057-427b-924c-956b18445160" providerId="ADAL" clId="{AEEDF38D-6B36-4C87-9518-F796D02F0567}" dt="2022-10-13T08:33:17.432" v="4993" actId="478"/>
          <ac:spMkLst>
            <pc:docMk/>
            <pc:sldMk cId="1781573625" sldId="278"/>
            <ac:spMk id="2" creationId="{62AAC186-F34F-25D7-5D99-E55F5C2DEA35}"/>
          </ac:spMkLst>
        </pc:spChg>
        <pc:spChg chg="add mod">
          <ac:chgData name="Secrétariat Euregio" userId="df096374-2057-427b-924c-956b18445160" providerId="ADAL" clId="{AEEDF38D-6B36-4C87-9518-F796D02F0567}" dt="2022-10-13T07:30:06.902" v="4390"/>
          <ac:spMkLst>
            <pc:docMk/>
            <pc:sldMk cId="1781573625" sldId="278"/>
            <ac:spMk id="5" creationId="{3B149424-E4D5-C4F6-781E-6A756067CD28}"/>
          </ac:spMkLst>
        </pc:spChg>
        <pc:spChg chg="add del mod">
          <ac:chgData name="Secrétariat Euregio" userId="df096374-2057-427b-924c-956b18445160" providerId="ADAL" clId="{AEEDF38D-6B36-4C87-9518-F796D02F0567}" dt="2022-10-18T11:56:23.338" v="7089" actId="478"/>
          <ac:spMkLst>
            <pc:docMk/>
            <pc:sldMk cId="1781573625" sldId="278"/>
            <ac:spMk id="6" creationId="{8983A698-440E-F119-6172-C1523FD42185}"/>
          </ac:spMkLst>
        </pc:spChg>
        <pc:spChg chg="add del mod">
          <ac:chgData name="Secrétariat Euregio" userId="df096374-2057-427b-924c-956b18445160" providerId="ADAL" clId="{AEEDF38D-6B36-4C87-9518-F796D02F0567}" dt="2022-10-13T08:33:20.591" v="4996" actId="478"/>
          <ac:spMkLst>
            <pc:docMk/>
            <pc:sldMk cId="1781573625" sldId="278"/>
            <ac:spMk id="7" creationId="{079DB3DC-D889-28D7-37D3-266D37222FBC}"/>
          </ac:spMkLst>
        </pc:spChg>
        <pc:spChg chg="add mod">
          <ac:chgData name="Secrétariat Euregio" userId="df096374-2057-427b-924c-956b18445160" providerId="ADAL" clId="{AEEDF38D-6B36-4C87-9518-F796D02F0567}" dt="2022-10-18T11:56:43.855" v="7126" actId="207"/>
          <ac:spMkLst>
            <pc:docMk/>
            <pc:sldMk cId="1781573625" sldId="278"/>
            <ac:spMk id="7" creationId="{12E64523-EEBF-E37D-837C-E751EA322ABA}"/>
          </ac:spMkLst>
        </pc:spChg>
        <pc:spChg chg="add del mod">
          <ac:chgData name="Secrétariat Euregio" userId="df096374-2057-427b-924c-956b18445160" providerId="ADAL" clId="{AEEDF38D-6B36-4C87-9518-F796D02F0567}" dt="2022-10-13T08:33:18.772" v="4995"/>
          <ac:spMkLst>
            <pc:docMk/>
            <pc:sldMk cId="1781573625" sldId="278"/>
            <ac:spMk id="8" creationId="{1042C818-677C-52F1-9508-32E891F34462}"/>
          </ac:spMkLst>
        </pc:spChg>
        <pc:spChg chg="add del mod">
          <ac:chgData name="Secrétariat Euregio" userId="df096374-2057-427b-924c-956b18445160" providerId="ADAL" clId="{AEEDF38D-6B36-4C87-9518-F796D02F0567}" dt="2022-10-18T11:56:21.214" v="7088" actId="478"/>
          <ac:spMkLst>
            <pc:docMk/>
            <pc:sldMk cId="1781573625" sldId="278"/>
            <ac:spMk id="9" creationId="{CF448ECB-9521-B6EE-0CA3-8B13C1D37CB0}"/>
          </ac:spMkLst>
        </pc:spChg>
        <pc:picChg chg="del">
          <ac:chgData name="Secrétariat Euregio" userId="df096374-2057-427b-924c-956b18445160" providerId="ADAL" clId="{AEEDF38D-6B36-4C87-9518-F796D02F0567}" dt="2022-10-04T08:46:55.771" v="720" actId="478"/>
          <ac:picMkLst>
            <pc:docMk/>
            <pc:sldMk cId="1781573625" sldId="278"/>
            <ac:picMk id="4" creationId="{39826EE9-9FE8-52C3-5E2B-1CF58559F9AF}"/>
          </ac:picMkLst>
        </pc:picChg>
        <pc:picChg chg="add mod">
          <ac:chgData name="Secrétariat Euregio" userId="df096374-2057-427b-924c-956b18445160" providerId="ADAL" clId="{AEEDF38D-6B36-4C87-9518-F796D02F0567}" dt="2022-10-06T11:51:16.780" v="2608"/>
          <ac:picMkLst>
            <pc:docMk/>
            <pc:sldMk cId="1781573625" sldId="278"/>
            <ac:picMk id="4" creationId="{7BDEBA14-47BC-E1A9-84C4-14ADC363BFCC}"/>
          </ac:picMkLst>
        </pc:picChg>
        <pc:picChg chg="add del mod">
          <ac:chgData name="Secrétariat Euregio" userId="df096374-2057-427b-924c-956b18445160" providerId="ADAL" clId="{AEEDF38D-6B36-4C87-9518-F796D02F0567}" dt="2022-10-04T09:20:31.740" v="1225" actId="478"/>
          <ac:picMkLst>
            <pc:docMk/>
            <pc:sldMk cId="1781573625" sldId="278"/>
            <ac:picMk id="5" creationId="{E844169D-2877-BDB9-B3B1-30BCD4C613DB}"/>
          </ac:picMkLst>
        </pc:picChg>
        <pc:picChg chg="mod">
          <ac:chgData name="Secrétariat Euregio" userId="df096374-2057-427b-924c-956b18445160" providerId="ADAL" clId="{AEEDF38D-6B36-4C87-9518-F796D02F0567}" dt="2022-10-06T09:42:15.070" v="2392" actId="1076"/>
          <ac:picMkLst>
            <pc:docMk/>
            <pc:sldMk cId="1781573625" sldId="278"/>
            <ac:picMk id="11" creationId="{0BC72CA7-C11D-383C-6029-AAFBE04D31D9}"/>
          </ac:picMkLst>
        </pc:picChg>
        <pc:picChg chg="del">
          <ac:chgData name="Secrétariat Euregio" userId="df096374-2057-427b-924c-956b18445160" providerId="ADAL" clId="{AEEDF38D-6B36-4C87-9518-F796D02F0567}" dt="2022-10-06T11:51:16.556" v="2607" actId="478"/>
          <ac:picMkLst>
            <pc:docMk/>
            <pc:sldMk cId="1781573625" sldId="278"/>
            <ac:picMk id="16" creationId="{62036B19-46AB-6A33-0311-D61C3D7D7F5F}"/>
          </ac:picMkLst>
        </pc:picChg>
      </pc:sldChg>
      <pc:sldChg chg="addSp delSp modSp del mod">
        <pc:chgData name="Secrétariat Euregio" userId="df096374-2057-427b-924c-956b18445160" providerId="ADAL" clId="{AEEDF38D-6B36-4C87-9518-F796D02F0567}" dt="2022-10-13T09:02:02.663" v="5547" actId="47"/>
        <pc:sldMkLst>
          <pc:docMk/>
          <pc:sldMk cId="2867061817" sldId="280"/>
        </pc:sldMkLst>
        <pc:spChg chg="del mod">
          <ac:chgData name="Secrétariat Euregio" userId="df096374-2057-427b-924c-956b18445160" providerId="ADAL" clId="{AEEDF38D-6B36-4C87-9518-F796D02F0567}" dt="2022-10-13T08:33:49.955" v="5043" actId="478"/>
          <ac:spMkLst>
            <pc:docMk/>
            <pc:sldMk cId="2867061817" sldId="280"/>
            <ac:spMk id="2" creationId="{62AAC186-F34F-25D7-5D99-E55F5C2DEA35}"/>
          </ac:spMkLst>
        </pc:spChg>
        <pc:spChg chg="add mod">
          <ac:chgData name="Secrétariat Euregio" userId="df096374-2057-427b-924c-956b18445160" providerId="ADAL" clId="{AEEDF38D-6B36-4C87-9518-F796D02F0567}" dt="2022-10-13T07:30:10.667" v="4392"/>
          <ac:spMkLst>
            <pc:docMk/>
            <pc:sldMk cId="2867061817" sldId="280"/>
            <ac:spMk id="5" creationId="{696F3A8B-F7ED-989F-FD3C-E7F196411517}"/>
          </ac:spMkLst>
        </pc:spChg>
        <pc:spChg chg="add del mod">
          <ac:chgData name="Secrétariat Euregio" userId="df096374-2057-427b-924c-956b18445160" providerId="ADAL" clId="{AEEDF38D-6B36-4C87-9518-F796D02F0567}" dt="2022-10-13T08:33:53.922" v="5046" actId="478"/>
          <ac:spMkLst>
            <pc:docMk/>
            <pc:sldMk cId="2867061817" sldId="280"/>
            <ac:spMk id="9" creationId="{5B30FAB2-EFC0-6385-61BD-4EF650487AEE}"/>
          </ac:spMkLst>
        </pc:spChg>
        <pc:spChg chg="add del mod">
          <ac:chgData name="Secrétariat Euregio" userId="df096374-2057-427b-924c-956b18445160" providerId="ADAL" clId="{AEEDF38D-6B36-4C87-9518-F796D02F0567}" dt="2022-10-13T08:33:51.927" v="5045"/>
          <ac:spMkLst>
            <pc:docMk/>
            <pc:sldMk cId="2867061817" sldId="280"/>
            <ac:spMk id="10" creationId="{4B7DE96B-9E7B-E16B-F379-864CCBBA2146}"/>
          </ac:spMkLst>
        </pc:spChg>
        <pc:spChg chg="add mod">
          <ac:chgData name="Secrétariat Euregio" userId="df096374-2057-427b-924c-956b18445160" providerId="ADAL" clId="{AEEDF38D-6B36-4C87-9518-F796D02F0567}" dt="2022-10-13T08:33:57.983" v="5053" actId="20577"/>
          <ac:spMkLst>
            <pc:docMk/>
            <pc:sldMk cId="2867061817" sldId="280"/>
            <ac:spMk id="11" creationId="{C2DF2E79-5A27-114D-048D-CF23D23CA174}"/>
          </ac:spMkLst>
        </pc:spChg>
        <pc:picChg chg="add mod">
          <ac:chgData name="Secrétariat Euregio" userId="df096374-2057-427b-924c-956b18445160" providerId="ADAL" clId="{AEEDF38D-6B36-4C87-9518-F796D02F0567}" dt="2022-10-06T11:51:22.205" v="2612"/>
          <ac:picMkLst>
            <pc:docMk/>
            <pc:sldMk cId="2867061817" sldId="280"/>
            <ac:picMk id="4" creationId="{7B0AF07C-0E1B-38E5-B31C-AA3100879D64}"/>
          </ac:picMkLst>
        </pc:picChg>
        <pc:picChg chg="del">
          <ac:chgData name="Secrétariat Euregio" userId="df096374-2057-427b-924c-956b18445160" providerId="ADAL" clId="{AEEDF38D-6B36-4C87-9518-F796D02F0567}" dt="2022-10-04T08:47:01.637" v="723" actId="478"/>
          <ac:picMkLst>
            <pc:docMk/>
            <pc:sldMk cId="2867061817" sldId="280"/>
            <ac:picMk id="4" creationId="{F6EE5EC4-E020-763C-F307-8BB7846E8969}"/>
          </ac:picMkLst>
        </pc:picChg>
        <pc:picChg chg="add del mod">
          <ac:chgData name="Secrétariat Euregio" userId="df096374-2057-427b-924c-956b18445160" providerId="ADAL" clId="{AEEDF38D-6B36-4C87-9518-F796D02F0567}" dt="2022-10-04T09:20:36.054" v="1227" actId="478"/>
          <ac:picMkLst>
            <pc:docMk/>
            <pc:sldMk cId="2867061817" sldId="280"/>
            <ac:picMk id="5" creationId="{B1C6639C-0A8F-FE59-FB72-5E8CF78CA433}"/>
          </ac:picMkLst>
        </pc:picChg>
        <pc:picChg chg="mod">
          <ac:chgData name="Secrétariat Euregio" userId="df096374-2057-427b-924c-956b18445160" providerId="ADAL" clId="{AEEDF38D-6B36-4C87-9518-F796D02F0567}" dt="2022-10-13T08:46:23.577" v="5508" actId="14100"/>
          <ac:picMkLst>
            <pc:docMk/>
            <pc:sldMk cId="2867061817" sldId="280"/>
            <ac:picMk id="6" creationId="{2854F929-1123-2467-57C0-BD0242CBC032}"/>
          </ac:picMkLst>
        </pc:picChg>
        <pc:picChg chg="del">
          <ac:chgData name="Secrétariat Euregio" userId="df096374-2057-427b-924c-956b18445160" providerId="ADAL" clId="{AEEDF38D-6B36-4C87-9518-F796D02F0567}" dt="2022-10-06T11:51:22.039" v="2611" actId="478"/>
          <ac:picMkLst>
            <pc:docMk/>
            <pc:sldMk cId="2867061817" sldId="280"/>
            <ac:picMk id="10" creationId="{74D4A472-A8A6-C763-85BC-6142CF0D922F}"/>
          </ac:picMkLst>
        </pc:picChg>
      </pc:sldChg>
      <pc:sldChg chg="addSp delSp modSp mod ord">
        <pc:chgData name="Secrétariat Euregio" userId="df096374-2057-427b-924c-956b18445160" providerId="ADAL" clId="{AEEDF38D-6B36-4C87-9518-F796D02F0567}" dt="2022-10-18T11:57:52.322" v="7260" actId="207"/>
        <pc:sldMkLst>
          <pc:docMk/>
          <pc:sldMk cId="1492400063" sldId="281"/>
        </pc:sldMkLst>
        <pc:spChg chg="del mod">
          <ac:chgData name="Secrétariat Euregio" userId="df096374-2057-427b-924c-956b18445160" providerId="ADAL" clId="{AEEDF38D-6B36-4C87-9518-F796D02F0567}" dt="2022-10-13T08:34:24.675" v="5071" actId="478"/>
          <ac:spMkLst>
            <pc:docMk/>
            <pc:sldMk cId="1492400063" sldId="281"/>
            <ac:spMk id="2" creationId="{62AAC186-F34F-25D7-5D99-E55F5C2DEA35}"/>
          </ac:spMkLst>
        </pc:spChg>
        <pc:spChg chg="add mod">
          <ac:chgData name="Secrétariat Euregio" userId="df096374-2057-427b-924c-956b18445160" providerId="ADAL" clId="{AEEDF38D-6B36-4C87-9518-F796D02F0567}" dt="2022-10-13T07:30:15.165" v="4394"/>
          <ac:spMkLst>
            <pc:docMk/>
            <pc:sldMk cId="1492400063" sldId="281"/>
            <ac:spMk id="5" creationId="{DEE58155-F142-D8C6-88D3-997BC255EA0E}"/>
          </ac:spMkLst>
        </pc:spChg>
        <pc:spChg chg="add del mod">
          <ac:chgData name="Secrétariat Euregio" userId="df096374-2057-427b-924c-956b18445160" providerId="ADAL" clId="{AEEDF38D-6B36-4C87-9518-F796D02F0567}" dt="2022-10-18T11:57:38.024" v="7226" actId="478"/>
          <ac:spMkLst>
            <pc:docMk/>
            <pc:sldMk cId="1492400063" sldId="281"/>
            <ac:spMk id="6" creationId="{3FD8EC7F-2CF2-DE80-5FC7-FCCE8620C7DA}"/>
          </ac:spMkLst>
        </pc:spChg>
        <pc:spChg chg="add mod">
          <ac:chgData name="Secrétariat Euregio" userId="df096374-2057-427b-924c-956b18445160" providerId="ADAL" clId="{AEEDF38D-6B36-4C87-9518-F796D02F0567}" dt="2022-10-18T11:57:52.322" v="7260" actId="207"/>
          <ac:spMkLst>
            <pc:docMk/>
            <pc:sldMk cId="1492400063" sldId="281"/>
            <ac:spMk id="9" creationId="{1174D735-C588-B515-CB73-1A16DEF497FE}"/>
          </ac:spMkLst>
        </pc:spChg>
        <pc:spChg chg="add del mod">
          <ac:chgData name="Secrétariat Euregio" userId="df096374-2057-427b-924c-956b18445160" providerId="ADAL" clId="{AEEDF38D-6B36-4C87-9518-F796D02F0567}" dt="2022-10-13T08:34:25.955" v="5072" actId="478"/>
          <ac:spMkLst>
            <pc:docMk/>
            <pc:sldMk cId="1492400063" sldId="281"/>
            <ac:spMk id="9" creationId="{34D0A0B8-75DC-CED0-6E79-ECD9B6525E8D}"/>
          </ac:spMkLst>
        </pc:spChg>
        <pc:spChg chg="add del mod">
          <ac:chgData name="Secrétariat Euregio" userId="df096374-2057-427b-924c-956b18445160" providerId="ADAL" clId="{AEEDF38D-6B36-4C87-9518-F796D02F0567}" dt="2022-10-18T11:57:36.505" v="7225" actId="478"/>
          <ac:spMkLst>
            <pc:docMk/>
            <pc:sldMk cId="1492400063" sldId="281"/>
            <ac:spMk id="10" creationId="{C56EDA36-0FDD-B2C1-BFBA-AE11D60099C2}"/>
          </ac:spMkLst>
        </pc:spChg>
        <pc:spChg chg="mod">
          <ac:chgData name="Secrétariat Euregio" userId="df096374-2057-427b-924c-956b18445160" providerId="ADAL" clId="{AEEDF38D-6B36-4C87-9518-F796D02F0567}" dt="2022-10-18T11:35:00.183" v="6145" actId="207"/>
          <ac:spMkLst>
            <pc:docMk/>
            <pc:sldMk cId="1492400063" sldId="281"/>
            <ac:spMk id="12" creationId="{0FA4684A-2A85-7116-9650-221FF30311F6}"/>
          </ac:spMkLst>
        </pc:spChg>
        <pc:picChg chg="add mod">
          <ac:chgData name="Secrétariat Euregio" userId="df096374-2057-427b-924c-956b18445160" providerId="ADAL" clId="{AEEDF38D-6B36-4C87-9518-F796D02F0567}" dt="2022-10-06T11:51:29.175" v="2616"/>
          <ac:picMkLst>
            <pc:docMk/>
            <pc:sldMk cId="1492400063" sldId="281"/>
            <ac:picMk id="4" creationId="{6697F9BE-9973-CDDD-9C21-226C15B3AA63}"/>
          </ac:picMkLst>
        </pc:picChg>
        <pc:picChg chg="del mod">
          <ac:chgData name="Secrétariat Euregio" userId="df096374-2057-427b-924c-956b18445160" providerId="ADAL" clId="{AEEDF38D-6B36-4C87-9518-F796D02F0567}" dt="2022-10-04T08:47:31.237" v="743" actId="478"/>
          <ac:picMkLst>
            <pc:docMk/>
            <pc:sldMk cId="1492400063" sldId="281"/>
            <ac:picMk id="4" creationId="{D5DC9183-FEDC-7EEC-1BC6-C01905FF557E}"/>
          </ac:picMkLst>
        </pc:picChg>
        <pc:picChg chg="add del mod">
          <ac:chgData name="Secrétariat Euregio" userId="df096374-2057-427b-924c-956b18445160" providerId="ADAL" clId="{AEEDF38D-6B36-4C87-9518-F796D02F0567}" dt="2022-10-04T09:20:52.904" v="1235" actId="478"/>
          <ac:picMkLst>
            <pc:docMk/>
            <pc:sldMk cId="1492400063" sldId="281"/>
            <ac:picMk id="5" creationId="{F2316558-CEA8-7E00-5111-848DC66346A0}"/>
          </ac:picMkLst>
        </pc:picChg>
        <pc:picChg chg="mod">
          <ac:chgData name="Secrétariat Euregio" userId="df096374-2057-427b-924c-956b18445160" providerId="ADAL" clId="{AEEDF38D-6B36-4C87-9518-F796D02F0567}" dt="2022-10-13T08:35:35.805" v="5107" actId="1076"/>
          <ac:picMkLst>
            <pc:docMk/>
            <pc:sldMk cId="1492400063" sldId="281"/>
            <ac:picMk id="7" creationId="{C3E70667-666A-AB70-D5B4-C211E1C8DA1A}"/>
          </ac:picMkLst>
        </pc:picChg>
        <pc:picChg chg="add mod">
          <ac:chgData name="Secrétariat Euregio" userId="df096374-2057-427b-924c-956b18445160" providerId="ADAL" clId="{AEEDF38D-6B36-4C87-9518-F796D02F0567}" dt="2022-10-13T08:35:34.235" v="5106" actId="1076"/>
          <ac:picMkLst>
            <pc:docMk/>
            <pc:sldMk cId="1492400063" sldId="281"/>
            <ac:picMk id="8" creationId="{3E9E4256-2C25-8D23-B55C-73669C289DBF}"/>
          </ac:picMkLst>
        </pc:picChg>
        <pc:picChg chg="del mod">
          <ac:chgData name="Secrétariat Euregio" userId="df096374-2057-427b-924c-956b18445160" providerId="ADAL" clId="{AEEDF38D-6B36-4C87-9518-F796D02F0567}" dt="2022-10-04T08:48:05.111" v="813" actId="478"/>
          <ac:picMkLst>
            <pc:docMk/>
            <pc:sldMk cId="1492400063" sldId="281"/>
            <ac:picMk id="10" creationId="{0AEE57FD-48B9-F52A-D919-645D0B1EDA98}"/>
          </ac:picMkLst>
        </pc:picChg>
        <pc:picChg chg="del">
          <ac:chgData name="Secrétariat Euregio" userId="df096374-2057-427b-924c-956b18445160" providerId="ADAL" clId="{AEEDF38D-6B36-4C87-9518-F796D02F0567}" dt="2022-10-06T11:51:28.971" v="2615" actId="478"/>
          <ac:picMkLst>
            <pc:docMk/>
            <pc:sldMk cId="1492400063" sldId="281"/>
            <ac:picMk id="14" creationId="{83FF6B63-C7BB-6045-C27A-537E12F234E0}"/>
          </ac:picMkLst>
        </pc:picChg>
      </pc:sldChg>
      <pc:sldChg chg="addSp delSp modSp del mod">
        <pc:chgData name="Secrétariat Euregio" userId="df096374-2057-427b-924c-956b18445160" providerId="ADAL" clId="{AEEDF38D-6B36-4C87-9518-F796D02F0567}" dt="2022-10-06T09:46:33.903" v="2428" actId="47"/>
        <pc:sldMkLst>
          <pc:docMk/>
          <pc:sldMk cId="555638495" sldId="282"/>
        </pc:sldMkLst>
        <pc:spChg chg="add del">
          <ac:chgData name="Secrétariat Euregio" userId="df096374-2057-427b-924c-956b18445160" providerId="ADAL" clId="{AEEDF38D-6B36-4C87-9518-F796D02F0567}" dt="2022-10-06T09:46:03.198" v="2407" actId="22"/>
          <ac:spMkLst>
            <pc:docMk/>
            <pc:sldMk cId="555638495" sldId="282"/>
            <ac:spMk id="4" creationId="{8A246286-22A8-7E41-0B70-7A3897EF0C02}"/>
          </ac:spMkLst>
        </pc:spChg>
        <pc:picChg chg="del">
          <ac:chgData name="Secrétariat Euregio" userId="df096374-2057-427b-924c-956b18445160" providerId="ADAL" clId="{AEEDF38D-6B36-4C87-9518-F796D02F0567}" dt="2022-10-04T08:48:36.525" v="823" actId="478"/>
          <ac:picMkLst>
            <pc:docMk/>
            <pc:sldMk cId="555638495" sldId="282"/>
            <ac:picMk id="2" creationId="{CEA262FC-85D8-1325-6B0F-D80DD8108874}"/>
          </ac:picMkLst>
        </pc:picChg>
        <pc:picChg chg="add del mod">
          <ac:chgData name="Secrétariat Euregio" userId="df096374-2057-427b-924c-956b18445160" providerId="ADAL" clId="{AEEDF38D-6B36-4C87-9518-F796D02F0567}" dt="2022-10-04T09:21:01.766" v="1237" actId="478"/>
          <ac:picMkLst>
            <pc:docMk/>
            <pc:sldMk cId="555638495" sldId="282"/>
            <ac:picMk id="4" creationId="{32332C3F-787B-C239-B640-D83E5ABC21C7}"/>
          </ac:picMkLst>
        </pc:picChg>
        <pc:picChg chg="del mod">
          <ac:chgData name="Secrétariat Euregio" userId="df096374-2057-427b-924c-956b18445160" providerId="ADAL" clId="{AEEDF38D-6B36-4C87-9518-F796D02F0567}" dt="2022-10-06T09:46:23.530" v="2425" actId="21"/>
          <ac:picMkLst>
            <pc:docMk/>
            <pc:sldMk cId="555638495" sldId="282"/>
            <ac:picMk id="6" creationId="{637A4427-979A-6799-48B3-9C2AFE030AE7}"/>
          </ac:picMkLst>
        </pc:picChg>
      </pc:sldChg>
      <pc:sldChg chg="addSp delSp modSp add del mod ord">
        <pc:chgData name="Secrétariat Euregio" userId="df096374-2057-427b-924c-956b18445160" providerId="ADAL" clId="{AEEDF38D-6B36-4C87-9518-F796D02F0567}" dt="2022-10-18T14:59:23.957" v="7476" actId="207"/>
        <pc:sldMkLst>
          <pc:docMk/>
          <pc:sldMk cId="437341421" sldId="283"/>
        </pc:sldMkLst>
        <pc:spChg chg="del mod">
          <ac:chgData name="Secrétariat Euregio" userId="df096374-2057-427b-924c-956b18445160" providerId="ADAL" clId="{AEEDF38D-6B36-4C87-9518-F796D02F0567}" dt="2022-10-18T11:58:18.005" v="7300" actId="478"/>
          <ac:spMkLst>
            <pc:docMk/>
            <pc:sldMk cId="437341421" sldId="283"/>
            <ac:spMk id="2" creationId="{73880E59-F65A-6282-3A9E-11A01E8282B9}"/>
          </ac:spMkLst>
        </pc:spChg>
        <pc:spChg chg="add mod">
          <ac:chgData name="Secrétariat Euregio" userId="df096374-2057-427b-924c-956b18445160" providerId="ADAL" clId="{AEEDF38D-6B36-4C87-9518-F796D02F0567}" dt="2022-10-13T07:30:20.492" v="4396"/>
          <ac:spMkLst>
            <pc:docMk/>
            <pc:sldMk cId="437341421" sldId="283"/>
            <ac:spMk id="5" creationId="{E262EEAF-9761-8FFA-A6CA-C6A046615F0B}"/>
          </ac:spMkLst>
        </pc:spChg>
        <pc:spChg chg="add del mod">
          <ac:chgData name="Secrétariat Euregio" userId="df096374-2057-427b-924c-956b18445160" providerId="ADAL" clId="{AEEDF38D-6B36-4C87-9518-F796D02F0567}" dt="2022-10-18T11:58:18.577" v="7301" actId="478"/>
          <ac:spMkLst>
            <pc:docMk/>
            <pc:sldMk cId="437341421" sldId="283"/>
            <ac:spMk id="9" creationId="{4CE58040-BB53-97AA-3D5E-4365A6320D6D}"/>
          </ac:spMkLst>
        </pc:spChg>
        <pc:spChg chg="add mod">
          <ac:chgData name="Secrétariat Euregio" userId="df096374-2057-427b-924c-956b18445160" providerId="ADAL" clId="{AEEDF38D-6B36-4C87-9518-F796D02F0567}" dt="2022-10-18T14:59:23.957" v="7476" actId="207"/>
          <ac:spMkLst>
            <pc:docMk/>
            <pc:sldMk cId="437341421" sldId="283"/>
            <ac:spMk id="10" creationId="{52A1538B-7661-A2F5-A63E-757D84854BF8}"/>
          </ac:spMkLst>
        </pc:spChg>
        <pc:picChg chg="del">
          <ac:chgData name="Secrétariat Euregio" userId="df096374-2057-427b-924c-956b18445160" providerId="ADAL" clId="{AEEDF38D-6B36-4C87-9518-F796D02F0567}" dt="2022-10-04T08:48:39.674" v="825" actId="478"/>
          <ac:picMkLst>
            <pc:docMk/>
            <pc:sldMk cId="437341421" sldId="283"/>
            <ac:picMk id="2" creationId="{87F735D7-B718-1FCE-9398-0C3CC7CAB6FD}"/>
          </ac:picMkLst>
        </pc:picChg>
        <pc:picChg chg="add mod">
          <ac:chgData name="Secrétariat Euregio" userId="df096374-2057-427b-924c-956b18445160" providerId="ADAL" clId="{AEEDF38D-6B36-4C87-9518-F796D02F0567}" dt="2022-10-06T13:06:52.571" v="2943"/>
          <ac:picMkLst>
            <pc:docMk/>
            <pc:sldMk cId="437341421" sldId="283"/>
            <ac:picMk id="4" creationId="{12585544-CDF4-D973-CBD8-824E19002748}"/>
          </ac:picMkLst>
        </pc:picChg>
        <pc:picChg chg="add del mod">
          <ac:chgData name="Secrétariat Euregio" userId="df096374-2057-427b-924c-956b18445160" providerId="ADAL" clId="{AEEDF38D-6B36-4C87-9518-F796D02F0567}" dt="2022-10-04T09:21:03.821" v="1238" actId="478"/>
          <ac:picMkLst>
            <pc:docMk/>
            <pc:sldMk cId="437341421" sldId="283"/>
            <ac:picMk id="5" creationId="{0D717527-FC64-7701-C43F-F176F3ADC4B9}"/>
          </ac:picMkLst>
        </pc:picChg>
        <pc:picChg chg="del">
          <ac:chgData name="Secrétariat Euregio" userId="df096374-2057-427b-924c-956b18445160" providerId="ADAL" clId="{AEEDF38D-6B36-4C87-9518-F796D02F0567}" dt="2022-10-06T13:06:47.422" v="2942" actId="478"/>
          <ac:picMkLst>
            <pc:docMk/>
            <pc:sldMk cId="437341421" sldId="283"/>
            <ac:picMk id="5" creationId="{A39EE30C-64AD-3819-3B75-6369A9FDC23E}"/>
          </ac:picMkLst>
        </pc:picChg>
        <pc:picChg chg="add del mod">
          <ac:chgData name="Secrétariat Euregio" userId="df096374-2057-427b-924c-956b18445160" providerId="ADAL" clId="{AEEDF38D-6B36-4C87-9518-F796D02F0567}" dt="2022-10-13T08:36:47.947" v="5158" actId="478"/>
          <ac:picMkLst>
            <pc:docMk/>
            <pc:sldMk cId="437341421" sldId="283"/>
            <ac:picMk id="6" creationId="{973D32FA-DD72-EBAE-666C-3AD3F38E2C74}"/>
          </ac:picMkLst>
        </pc:picChg>
        <pc:picChg chg="del">
          <ac:chgData name="Secrétariat Euregio" userId="df096374-2057-427b-924c-956b18445160" providerId="ADAL" clId="{AEEDF38D-6B36-4C87-9518-F796D02F0567}" dt="2022-10-06T13:07:46.265" v="2951" actId="21"/>
          <ac:picMkLst>
            <pc:docMk/>
            <pc:sldMk cId="437341421" sldId="283"/>
            <ac:picMk id="6" creationId="{E2CCA4AA-8260-540B-0354-D2F57B13502D}"/>
          </ac:picMkLst>
        </pc:picChg>
        <pc:picChg chg="add mod">
          <ac:chgData name="Secrétariat Euregio" userId="df096374-2057-427b-924c-956b18445160" providerId="ADAL" clId="{AEEDF38D-6B36-4C87-9518-F796D02F0567}" dt="2022-10-18T12:21:24.913" v="7417" actId="1076"/>
          <ac:picMkLst>
            <pc:docMk/>
            <pc:sldMk cId="437341421" sldId="283"/>
            <ac:picMk id="6" creationId="{EBC00F57-00F0-7263-CF20-D4109006D06C}"/>
          </ac:picMkLst>
        </pc:picChg>
        <pc:picChg chg="mod">
          <ac:chgData name="Secrétariat Euregio" userId="df096374-2057-427b-924c-956b18445160" providerId="ADAL" clId="{AEEDF38D-6B36-4C87-9518-F796D02F0567}" dt="2022-10-18T11:36:03.651" v="6149" actId="207"/>
          <ac:picMkLst>
            <pc:docMk/>
            <pc:sldMk cId="437341421" sldId="283"/>
            <ac:picMk id="7" creationId="{B40542BA-F8CC-388C-E788-95B025486588}"/>
          </ac:picMkLst>
        </pc:picChg>
        <pc:picChg chg="add del mod">
          <ac:chgData name="Secrétariat Euregio" userId="df096374-2057-427b-924c-956b18445160" providerId="ADAL" clId="{AEEDF38D-6B36-4C87-9518-F796D02F0567}" dt="2022-10-13T08:36:39.306" v="5155" actId="478"/>
          <ac:picMkLst>
            <pc:docMk/>
            <pc:sldMk cId="437341421" sldId="283"/>
            <ac:picMk id="8" creationId="{377B8A99-56B3-2730-E508-CC49F5B461D6}"/>
          </ac:picMkLst>
        </pc:picChg>
      </pc:sldChg>
      <pc:sldChg chg="addSp delSp modSp del mod">
        <pc:chgData name="Secrétariat Euregio" userId="df096374-2057-427b-924c-956b18445160" providerId="ADAL" clId="{AEEDF38D-6B36-4C87-9518-F796D02F0567}" dt="2022-10-06T09:47:23.875" v="2470" actId="47"/>
        <pc:sldMkLst>
          <pc:docMk/>
          <pc:sldMk cId="2649619599" sldId="284"/>
        </pc:sldMkLst>
        <pc:picChg chg="del">
          <ac:chgData name="Secrétariat Euregio" userId="df096374-2057-427b-924c-956b18445160" providerId="ADAL" clId="{AEEDF38D-6B36-4C87-9518-F796D02F0567}" dt="2022-10-04T08:48:43.156" v="827" actId="478"/>
          <ac:picMkLst>
            <pc:docMk/>
            <pc:sldMk cId="2649619599" sldId="284"/>
            <ac:picMk id="2" creationId="{6F885809-639F-B756-3D10-6AA01D67C0B0}"/>
          </ac:picMkLst>
        </pc:picChg>
        <pc:picChg chg="add del mod">
          <ac:chgData name="Secrétariat Euregio" userId="df096374-2057-427b-924c-956b18445160" providerId="ADAL" clId="{AEEDF38D-6B36-4C87-9518-F796D02F0567}" dt="2022-10-04T09:21:05.477" v="1239" actId="478"/>
          <ac:picMkLst>
            <pc:docMk/>
            <pc:sldMk cId="2649619599" sldId="284"/>
            <ac:picMk id="4" creationId="{B282E36E-F61A-E86B-8262-79B50A394CF7}"/>
          </ac:picMkLst>
        </pc:picChg>
      </pc:sldChg>
      <pc:sldChg chg="addSp delSp modSp mod ord delAnim">
        <pc:chgData name="Secrétariat Euregio" userId="df096374-2057-427b-924c-956b18445160" providerId="ADAL" clId="{AEEDF38D-6B36-4C87-9518-F796D02F0567}" dt="2022-10-19T06:38:39.909" v="7500" actId="1076"/>
        <pc:sldMkLst>
          <pc:docMk/>
          <pc:sldMk cId="4271031576" sldId="285"/>
        </pc:sldMkLst>
        <pc:spChg chg="add del mod">
          <ac:chgData name="Secrétariat Euregio" userId="df096374-2057-427b-924c-956b18445160" providerId="ADAL" clId="{AEEDF38D-6B36-4C87-9518-F796D02F0567}" dt="2022-10-06T13:16:39.492" v="3036"/>
          <ac:spMkLst>
            <pc:docMk/>
            <pc:sldMk cId="4271031576" sldId="285"/>
            <ac:spMk id="4" creationId="{0555E28F-028B-10ED-FD52-3E689F578E98}"/>
          </ac:spMkLst>
        </pc:spChg>
        <pc:spChg chg="add mod">
          <ac:chgData name="Secrétariat Euregio" userId="df096374-2057-427b-924c-956b18445160" providerId="ADAL" clId="{AEEDF38D-6B36-4C87-9518-F796D02F0567}" dt="2022-10-13T07:30:26.117" v="4399"/>
          <ac:spMkLst>
            <pc:docMk/>
            <pc:sldMk cId="4271031576" sldId="285"/>
            <ac:spMk id="4" creationId="{FBE58626-D16B-EB6F-8C08-0BF041F18E24}"/>
          </ac:spMkLst>
        </pc:spChg>
        <pc:spChg chg="add del mod">
          <ac:chgData name="Secrétariat Euregio" userId="df096374-2057-427b-924c-956b18445160" providerId="ADAL" clId="{AEEDF38D-6B36-4C87-9518-F796D02F0567}" dt="2022-10-18T12:02:33.955" v="7355" actId="478"/>
          <ac:spMkLst>
            <pc:docMk/>
            <pc:sldMk cId="4271031576" sldId="285"/>
            <ac:spMk id="5" creationId="{E7E995EB-7797-47D3-889B-EBEB022DD654}"/>
          </ac:spMkLst>
        </pc:spChg>
        <pc:spChg chg="del mod">
          <ac:chgData name="Secrétariat Euregio" userId="df096374-2057-427b-924c-956b18445160" providerId="ADAL" clId="{AEEDF38D-6B36-4C87-9518-F796D02F0567}" dt="2022-10-06T13:24:05.738" v="3093" actId="478"/>
          <ac:spMkLst>
            <pc:docMk/>
            <pc:sldMk cId="4271031576" sldId="285"/>
            <ac:spMk id="7" creationId="{1E6C18E3-94E5-10A9-4DBE-170865C49EDF}"/>
          </ac:spMkLst>
        </pc:spChg>
        <pc:spChg chg="add del">
          <ac:chgData name="Secrétariat Euregio" userId="df096374-2057-427b-924c-956b18445160" providerId="ADAL" clId="{AEEDF38D-6B36-4C87-9518-F796D02F0567}" dt="2022-10-18T11:45:34.789" v="6303" actId="22"/>
          <ac:spMkLst>
            <pc:docMk/>
            <pc:sldMk cId="4271031576" sldId="285"/>
            <ac:spMk id="7" creationId="{1EBFF5D3-2560-E164-839C-26A66293D518}"/>
          </ac:spMkLst>
        </pc:spChg>
        <pc:spChg chg="add mod">
          <ac:chgData name="Secrétariat Euregio" userId="df096374-2057-427b-924c-956b18445160" providerId="ADAL" clId="{AEEDF38D-6B36-4C87-9518-F796D02F0567}" dt="2022-10-18T11:46:06.671" v="6311" actId="255"/>
          <ac:spMkLst>
            <pc:docMk/>
            <pc:sldMk cId="4271031576" sldId="285"/>
            <ac:spMk id="8" creationId="{2919CD00-D76C-3132-26BB-C0293273B974}"/>
          </ac:spMkLst>
        </pc:spChg>
        <pc:spChg chg="add mod">
          <ac:chgData name="Secrétariat Euregio" userId="df096374-2057-427b-924c-956b18445160" providerId="ADAL" clId="{AEEDF38D-6B36-4C87-9518-F796D02F0567}" dt="2022-10-19T06:38:39.909" v="7500" actId="1076"/>
          <ac:spMkLst>
            <pc:docMk/>
            <pc:sldMk cId="4271031576" sldId="285"/>
            <ac:spMk id="9" creationId="{541852D4-CEDD-6545-3B0E-243B55A7A161}"/>
          </ac:spMkLst>
        </pc:spChg>
        <pc:spChg chg="add mod">
          <ac:chgData name="Secrétariat Euregio" userId="df096374-2057-427b-924c-956b18445160" providerId="ADAL" clId="{AEEDF38D-6B36-4C87-9518-F796D02F0567}" dt="2022-10-18T14:55:59.771" v="7470" actId="113"/>
          <ac:spMkLst>
            <pc:docMk/>
            <pc:sldMk cId="4271031576" sldId="285"/>
            <ac:spMk id="11" creationId="{C50A5D48-6D1A-5B68-1433-A533B728A7AA}"/>
          </ac:spMkLst>
        </pc:spChg>
        <pc:spChg chg="add del mod">
          <ac:chgData name="Secrétariat Euregio" userId="df096374-2057-427b-924c-956b18445160" providerId="ADAL" clId="{AEEDF38D-6B36-4C87-9518-F796D02F0567}" dt="2022-10-18T12:02:35.839" v="7356" actId="478"/>
          <ac:spMkLst>
            <pc:docMk/>
            <pc:sldMk cId="4271031576" sldId="285"/>
            <ac:spMk id="12" creationId="{206EBFE1-17B9-D65A-7252-DACB03A956A5}"/>
          </ac:spMkLst>
        </pc:spChg>
        <pc:spChg chg="add del mod">
          <ac:chgData name="Secrétariat Euregio" userId="df096374-2057-427b-924c-956b18445160" providerId="ADAL" clId="{AEEDF38D-6B36-4C87-9518-F796D02F0567}" dt="2022-10-06T13:36:46.427" v="3325"/>
          <ac:spMkLst>
            <pc:docMk/>
            <pc:sldMk cId="4271031576" sldId="285"/>
            <ac:spMk id="12" creationId="{63D3C6A0-5714-6258-75AC-B87FB967C01B}"/>
          </ac:spMkLst>
        </pc:spChg>
        <pc:spChg chg="add del mod">
          <ac:chgData name="Secrétariat Euregio" userId="df096374-2057-427b-924c-956b18445160" providerId="ADAL" clId="{AEEDF38D-6B36-4C87-9518-F796D02F0567}" dt="2022-10-18T11:44:03.234" v="6288"/>
          <ac:spMkLst>
            <pc:docMk/>
            <pc:sldMk cId="4271031576" sldId="285"/>
            <ac:spMk id="12" creationId="{EF84707C-9640-0E76-48DD-CDCAE43FD02F}"/>
          </ac:spMkLst>
        </pc:spChg>
        <pc:spChg chg="add mod">
          <ac:chgData name="Secrétariat Euregio" userId="df096374-2057-427b-924c-956b18445160" providerId="ADAL" clId="{AEEDF38D-6B36-4C87-9518-F796D02F0567}" dt="2022-10-18T12:02:48.450" v="7387" actId="207"/>
          <ac:spMkLst>
            <pc:docMk/>
            <pc:sldMk cId="4271031576" sldId="285"/>
            <ac:spMk id="13" creationId="{D7D8ED1E-A910-2471-8D40-49A471B064F2}"/>
          </ac:spMkLst>
        </pc:spChg>
        <pc:picChg chg="add mod">
          <ac:chgData name="Secrétariat Euregio" userId="df096374-2057-427b-924c-956b18445160" providerId="ADAL" clId="{AEEDF38D-6B36-4C87-9518-F796D02F0567}" dt="2022-10-06T11:51:43.472" v="2624"/>
          <ac:picMkLst>
            <pc:docMk/>
            <pc:sldMk cId="4271031576" sldId="285"/>
            <ac:picMk id="2" creationId="{1C9F8C16-19E3-CA40-32A6-4727C8934363}"/>
          </ac:picMkLst>
        </pc:picChg>
        <pc:picChg chg="del">
          <ac:chgData name="Secrétariat Euregio" userId="df096374-2057-427b-924c-956b18445160" providerId="ADAL" clId="{AEEDF38D-6B36-4C87-9518-F796D02F0567}" dt="2022-10-04T08:48:45.838" v="829" actId="478"/>
          <ac:picMkLst>
            <pc:docMk/>
            <pc:sldMk cId="4271031576" sldId="285"/>
            <ac:picMk id="2" creationId="{F26731E6-21A6-8101-A0D7-2841218E89EB}"/>
          </ac:picMkLst>
        </pc:picChg>
        <pc:picChg chg="add del mod">
          <ac:chgData name="Secrétariat Euregio" userId="df096374-2057-427b-924c-956b18445160" providerId="ADAL" clId="{AEEDF38D-6B36-4C87-9518-F796D02F0567}" dt="2022-10-04T09:21:07.209" v="1240" actId="478"/>
          <ac:picMkLst>
            <pc:docMk/>
            <pc:sldMk cId="4271031576" sldId="285"/>
            <ac:picMk id="4" creationId="{777C2380-D80D-1D58-1098-885C33056C96}"/>
          </ac:picMkLst>
        </pc:picChg>
        <pc:picChg chg="add del mod">
          <ac:chgData name="Secrétariat Euregio" userId="df096374-2057-427b-924c-956b18445160" providerId="ADAL" clId="{AEEDF38D-6B36-4C87-9518-F796D02F0567}" dt="2022-10-06T13:29:37.540" v="3100" actId="478"/>
          <ac:picMkLst>
            <pc:docMk/>
            <pc:sldMk cId="4271031576" sldId="285"/>
            <ac:picMk id="6" creationId="{46B0BA01-3ED5-02BF-FE65-1B33F28F32BC}"/>
          </ac:picMkLst>
        </pc:picChg>
        <pc:picChg chg="add del mod">
          <ac:chgData name="Secrétariat Euregio" userId="df096374-2057-427b-924c-956b18445160" providerId="ADAL" clId="{AEEDF38D-6B36-4C87-9518-F796D02F0567}" dt="2022-10-18T11:42:02.189" v="6278" actId="478"/>
          <ac:picMkLst>
            <pc:docMk/>
            <pc:sldMk cId="4271031576" sldId="285"/>
            <ac:picMk id="7" creationId="{86BDCFA3-BD16-2354-A154-120148CA9D68}"/>
          </ac:picMkLst>
        </pc:picChg>
        <pc:picChg chg="del">
          <ac:chgData name="Secrétariat Euregio" userId="df096374-2057-427b-924c-956b18445160" providerId="ADAL" clId="{AEEDF38D-6B36-4C87-9518-F796D02F0567}" dt="2022-10-06T11:51:43.011" v="2623" actId="478"/>
          <ac:picMkLst>
            <pc:docMk/>
            <pc:sldMk cId="4271031576" sldId="285"/>
            <ac:picMk id="9" creationId="{4C730F99-CCC3-A727-3B11-8189A07C83D0}"/>
          </ac:picMkLst>
        </pc:picChg>
        <pc:picChg chg="add del mod">
          <ac:chgData name="Secrétariat Euregio" userId="df096374-2057-427b-924c-956b18445160" providerId="ADAL" clId="{AEEDF38D-6B36-4C87-9518-F796D02F0567}" dt="2022-10-18T11:43:58.605" v="6284" actId="478"/>
          <ac:picMkLst>
            <pc:docMk/>
            <pc:sldMk cId="4271031576" sldId="285"/>
            <ac:picMk id="9" creationId="{9B2F6F25-458B-25BE-42E6-BA027B392975}"/>
          </ac:picMkLst>
        </pc:picChg>
        <pc:picChg chg="add del mod">
          <ac:chgData name="Secrétariat Euregio" userId="df096374-2057-427b-924c-956b18445160" providerId="ADAL" clId="{AEEDF38D-6B36-4C87-9518-F796D02F0567}" dt="2022-10-11T12:05:54.977" v="4229" actId="478"/>
          <ac:picMkLst>
            <pc:docMk/>
            <pc:sldMk cId="4271031576" sldId="285"/>
            <ac:picMk id="10" creationId="{CD98128A-A10C-A60B-9472-A86007C25E01}"/>
          </ac:picMkLst>
        </pc:picChg>
      </pc:sldChg>
      <pc:sldChg chg="addSp delSp modSp mod">
        <pc:chgData name="Secrétariat Euregio" userId="df096374-2057-427b-924c-956b18445160" providerId="ADAL" clId="{AEEDF38D-6B36-4C87-9518-F796D02F0567}" dt="2022-10-18T11:26:18.005" v="6036" actId="207"/>
        <pc:sldMkLst>
          <pc:docMk/>
          <pc:sldMk cId="1641943858" sldId="286"/>
        </pc:sldMkLst>
        <pc:spChg chg="del mod">
          <ac:chgData name="Secrétariat Euregio" userId="df096374-2057-427b-924c-956b18445160" providerId="ADAL" clId="{AEEDF38D-6B36-4C87-9518-F796D02F0567}" dt="2022-10-13T07:42:48.383" v="4448" actId="478"/>
          <ac:spMkLst>
            <pc:docMk/>
            <pc:sldMk cId="1641943858" sldId="286"/>
            <ac:spMk id="2" creationId="{62AAC186-F34F-25D7-5D99-E55F5C2DEA35}"/>
          </ac:spMkLst>
        </pc:spChg>
        <pc:spChg chg="del">
          <ac:chgData name="Secrétariat Euregio" userId="df096374-2057-427b-924c-956b18445160" providerId="ADAL" clId="{AEEDF38D-6B36-4C87-9518-F796D02F0567}" dt="2022-10-13T07:43:17.644" v="4466" actId="478"/>
          <ac:spMkLst>
            <pc:docMk/>
            <pc:sldMk cId="1641943858" sldId="286"/>
            <ac:spMk id="3" creationId="{DF90FC3F-0325-6E79-4570-5E6B27C45FD2}"/>
          </ac:spMkLst>
        </pc:spChg>
        <pc:spChg chg="add mod">
          <ac:chgData name="Secrétariat Euregio" userId="df096374-2057-427b-924c-956b18445160" providerId="ADAL" clId="{AEEDF38D-6B36-4C87-9518-F796D02F0567}" dt="2022-10-13T07:28:12.919" v="4339"/>
          <ac:spMkLst>
            <pc:docMk/>
            <pc:sldMk cId="1641943858" sldId="286"/>
            <ac:spMk id="4" creationId="{8396A763-E53F-5EBB-CEDB-72C515A2E18E}"/>
          </ac:spMkLst>
        </pc:spChg>
        <pc:spChg chg="add del mod">
          <ac:chgData name="Secrétariat Euregio" userId="df096374-2057-427b-924c-956b18445160" providerId="ADAL" clId="{AEEDF38D-6B36-4C87-9518-F796D02F0567}" dt="2022-10-13T07:42:50.134" v="4449" actId="478"/>
          <ac:spMkLst>
            <pc:docMk/>
            <pc:sldMk cId="1641943858" sldId="286"/>
            <ac:spMk id="7" creationId="{73BF2A15-7249-046C-25B7-DAF28132CADC}"/>
          </ac:spMkLst>
        </pc:spChg>
        <pc:spChg chg="add mod">
          <ac:chgData name="Secrétariat Euregio" userId="df096374-2057-427b-924c-956b18445160" providerId="ADAL" clId="{AEEDF38D-6B36-4C87-9518-F796D02F0567}" dt="2022-10-14T10:11:13.248" v="5984" actId="20577"/>
          <ac:spMkLst>
            <pc:docMk/>
            <pc:sldMk cId="1641943858" sldId="286"/>
            <ac:spMk id="8" creationId="{1097542F-2813-1FEF-0C11-59094B480844}"/>
          </ac:spMkLst>
        </pc:spChg>
        <pc:spChg chg="add del mod">
          <ac:chgData name="Secrétariat Euregio" userId="df096374-2057-427b-924c-956b18445160" providerId="ADAL" clId="{AEEDF38D-6B36-4C87-9518-F796D02F0567}" dt="2022-10-13T07:43:22.299" v="4469" actId="478"/>
          <ac:spMkLst>
            <pc:docMk/>
            <pc:sldMk cId="1641943858" sldId="286"/>
            <ac:spMk id="10" creationId="{E5013106-9931-8BE6-7BE3-1D368A1AC771}"/>
          </ac:spMkLst>
        </pc:spChg>
        <pc:spChg chg="add del mod">
          <ac:chgData name="Secrétariat Euregio" userId="df096374-2057-427b-924c-956b18445160" providerId="ADAL" clId="{AEEDF38D-6B36-4C87-9518-F796D02F0567}" dt="2022-10-13T07:43:19.322" v="4468"/>
          <ac:spMkLst>
            <pc:docMk/>
            <pc:sldMk cId="1641943858" sldId="286"/>
            <ac:spMk id="11" creationId="{E3D0D78F-1064-8DE4-3D8D-A9A5E350E832}"/>
          </ac:spMkLst>
        </pc:spChg>
        <pc:spChg chg="add mod">
          <ac:chgData name="Secrétariat Euregio" userId="df096374-2057-427b-924c-956b18445160" providerId="ADAL" clId="{AEEDF38D-6B36-4C87-9518-F796D02F0567}" dt="2022-10-18T11:26:18.005" v="6036" actId="207"/>
          <ac:spMkLst>
            <pc:docMk/>
            <pc:sldMk cId="1641943858" sldId="286"/>
            <ac:spMk id="12" creationId="{79A871EA-3557-181B-53A1-A1C41DD751CA}"/>
          </ac:spMkLst>
        </pc:spChg>
        <pc:picChg chg="del">
          <ac:chgData name="Secrétariat Euregio" userId="df096374-2057-427b-924c-956b18445160" providerId="ADAL" clId="{AEEDF38D-6B36-4C87-9518-F796D02F0567}" dt="2022-10-04T08:42:34.754" v="597" actId="478"/>
          <ac:picMkLst>
            <pc:docMk/>
            <pc:sldMk cId="1641943858" sldId="286"/>
            <ac:picMk id="4" creationId="{507CB245-5CE8-201B-3BCE-7C284CC06E8C}"/>
          </ac:picMkLst>
        </pc:picChg>
        <pc:picChg chg="add del mod">
          <ac:chgData name="Secrétariat Euregio" userId="df096374-2057-427b-924c-956b18445160" providerId="ADAL" clId="{AEEDF38D-6B36-4C87-9518-F796D02F0567}" dt="2022-10-06T11:49:15.225" v="2542" actId="478"/>
          <ac:picMkLst>
            <pc:docMk/>
            <pc:sldMk cId="1641943858" sldId="286"/>
            <ac:picMk id="4" creationId="{7278673C-8232-A008-8C78-B755C9D4B4BF}"/>
          </ac:picMkLst>
        </pc:picChg>
        <pc:picChg chg="add del mod">
          <ac:chgData name="Secrétariat Euregio" userId="df096374-2057-427b-924c-956b18445160" providerId="ADAL" clId="{AEEDF38D-6B36-4C87-9518-F796D02F0567}" dt="2022-10-04T08:42:33.721" v="596"/>
          <ac:picMkLst>
            <pc:docMk/>
            <pc:sldMk cId="1641943858" sldId="286"/>
            <ac:picMk id="5" creationId="{5E72D2DC-DD86-7E15-960F-39F96A7E27F8}"/>
          </ac:picMkLst>
        </pc:picChg>
        <pc:picChg chg="add mod">
          <ac:chgData name="Secrétariat Euregio" userId="df096374-2057-427b-924c-956b18445160" providerId="ADAL" clId="{AEEDF38D-6B36-4C87-9518-F796D02F0567}" dt="2022-10-06T11:49:15.431" v="2543"/>
          <ac:picMkLst>
            <pc:docMk/>
            <pc:sldMk cId="1641943858" sldId="286"/>
            <ac:picMk id="5" creationId="{C38B1863-CFD7-60A0-D4DF-1E6598A8ABB0}"/>
          </ac:picMkLst>
        </pc:picChg>
        <pc:picChg chg="add del mod">
          <ac:chgData name="Secrétariat Euregio" userId="df096374-2057-427b-924c-956b18445160" providerId="ADAL" clId="{AEEDF38D-6B36-4C87-9518-F796D02F0567}" dt="2022-10-04T12:26:36.123" v="1399" actId="478"/>
          <ac:picMkLst>
            <pc:docMk/>
            <pc:sldMk cId="1641943858" sldId="286"/>
            <ac:picMk id="6" creationId="{48C4E31B-73A0-4849-FC0B-B7E67192882A}"/>
          </ac:picMkLst>
        </pc:picChg>
        <pc:picChg chg="del">
          <ac:chgData name="Secrétariat Euregio" userId="df096374-2057-427b-924c-956b18445160" providerId="ADAL" clId="{AEEDF38D-6B36-4C87-9518-F796D02F0567}" dt="2022-10-06T11:47:21.413" v="2504" actId="478"/>
          <ac:picMkLst>
            <pc:docMk/>
            <pc:sldMk cId="1641943858" sldId="286"/>
            <ac:picMk id="8" creationId="{AE6A3664-895B-ACAC-5E93-261841C9C75E}"/>
          </ac:picMkLst>
        </pc:picChg>
      </pc:sldChg>
      <pc:sldChg chg="addSp delSp modSp add del mod">
        <pc:chgData name="Secrétariat Euregio" userId="df096374-2057-427b-924c-956b18445160" providerId="ADAL" clId="{AEEDF38D-6B36-4C87-9518-F796D02F0567}" dt="2022-10-13T13:24:37.046" v="5761" actId="47"/>
        <pc:sldMkLst>
          <pc:docMk/>
          <pc:sldMk cId="1709121228" sldId="287"/>
        </pc:sldMkLst>
        <pc:spChg chg="mod">
          <ac:chgData name="Secrétariat Euregio" userId="df096374-2057-427b-924c-956b18445160" providerId="ADAL" clId="{AEEDF38D-6B36-4C87-9518-F796D02F0567}" dt="2022-10-13T07:18:27.171" v="4320" actId="1076"/>
          <ac:spMkLst>
            <pc:docMk/>
            <pc:sldMk cId="1709121228" sldId="287"/>
            <ac:spMk id="2" creationId="{62AAC186-F34F-25D7-5D99-E55F5C2DEA35}"/>
          </ac:spMkLst>
        </pc:spChg>
        <pc:spChg chg="add mod">
          <ac:chgData name="Secrétariat Euregio" userId="df096374-2057-427b-924c-956b18445160" providerId="ADAL" clId="{AEEDF38D-6B36-4C87-9518-F796D02F0567}" dt="2022-10-13T07:27:51.719" v="4332"/>
          <ac:spMkLst>
            <pc:docMk/>
            <pc:sldMk cId="1709121228" sldId="287"/>
            <ac:spMk id="4" creationId="{F1C8B8E9-212C-3994-1FF9-38667097316A}"/>
          </ac:spMkLst>
        </pc:spChg>
        <pc:picChg chg="add del mod">
          <ac:chgData name="Secrétariat Euregio" userId="df096374-2057-427b-924c-956b18445160" providerId="ADAL" clId="{AEEDF38D-6B36-4C87-9518-F796D02F0567}" dt="2022-10-06T11:48:23.481" v="2524" actId="478"/>
          <ac:picMkLst>
            <pc:docMk/>
            <pc:sldMk cId="1709121228" sldId="287"/>
            <ac:picMk id="4" creationId="{0C23BB42-B49F-73B3-6048-5FBE8B4F794F}"/>
          </ac:picMkLst>
        </pc:picChg>
        <pc:picChg chg="del">
          <ac:chgData name="Secrétariat Euregio" userId="df096374-2057-427b-924c-956b18445160" providerId="ADAL" clId="{AEEDF38D-6B36-4C87-9518-F796D02F0567}" dt="2022-10-04T08:28:35.646" v="0" actId="478"/>
          <ac:picMkLst>
            <pc:docMk/>
            <pc:sldMk cId="1709121228" sldId="287"/>
            <ac:picMk id="4" creationId="{48A6351D-0F47-7ECB-B01D-757644B4DB36}"/>
          </ac:picMkLst>
        </pc:picChg>
        <pc:picChg chg="add del mod">
          <ac:chgData name="Secrétariat Euregio" userId="df096374-2057-427b-924c-956b18445160" providerId="ADAL" clId="{AEEDF38D-6B36-4C87-9518-F796D02F0567}" dt="2022-10-04T12:26:11.937" v="1389" actId="478"/>
          <ac:picMkLst>
            <pc:docMk/>
            <pc:sldMk cId="1709121228" sldId="287"/>
            <ac:picMk id="5" creationId="{3C7C9122-7C8A-EAC5-027B-527C1BC3A1A4}"/>
          </ac:picMkLst>
        </pc:picChg>
        <pc:picChg chg="add mod">
          <ac:chgData name="Secrétariat Euregio" userId="df096374-2057-427b-924c-956b18445160" providerId="ADAL" clId="{AEEDF38D-6B36-4C87-9518-F796D02F0567}" dt="2022-10-06T11:49:02.838" v="2539" actId="1076"/>
          <ac:picMkLst>
            <pc:docMk/>
            <pc:sldMk cId="1709121228" sldId="287"/>
            <ac:picMk id="5" creationId="{E4DD6911-7350-D826-3A28-0FDD780959C0}"/>
          </ac:picMkLst>
        </pc:picChg>
        <pc:picChg chg="del">
          <ac:chgData name="Secrétariat Euregio" userId="df096374-2057-427b-924c-956b18445160" providerId="ADAL" clId="{AEEDF38D-6B36-4C87-9518-F796D02F0567}" dt="2022-10-06T11:46:33.646" v="2485" actId="478"/>
          <ac:picMkLst>
            <pc:docMk/>
            <pc:sldMk cId="1709121228" sldId="287"/>
            <ac:picMk id="10" creationId="{74D4A472-A8A6-C763-85BC-6142CF0D922F}"/>
          </ac:picMkLst>
        </pc:picChg>
      </pc:sldChg>
      <pc:sldChg chg="addSp delSp modSp mod">
        <pc:chgData name="Secrétariat Euregio" userId="df096374-2057-427b-924c-956b18445160" providerId="ADAL" clId="{AEEDF38D-6B36-4C87-9518-F796D02F0567}" dt="2022-10-26T12:15:43.055" v="7622" actId="20577"/>
        <pc:sldMkLst>
          <pc:docMk/>
          <pc:sldMk cId="3028150319" sldId="288"/>
        </pc:sldMkLst>
        <pc:spChg chg="mod">
          <ac:chgData name="Secrétariat Euregio" userId="df096374-2057-427b-924c-956b18445160" providerId="ADAL" clId="{AEEDF38D-6B36-4C87-9518-F796D02F0567}" dt="2022-10-04T13:09:57.306" v="1479" actId="20577"/>
          <ac:spMkLst>
            <pc:docMk/>
            <pc:sldMk cId="3028150319" sldId="288"/>
            <ac:spMk id="2" creationId="{62AAC186-F34F-25D7-5D99-E55F5C2DEA35}"/>
          </ac:spMkLst>
        </pc:spChg>
        <pc:spChg chg="add mod">
          <ac:chgData name="Secrétariat Euregio" userId="df096374-2057-427b-924c-956b18445160" providerId="ADAL" clId="{AEEDF38D-6B36-4C87-9518-F796D02F0567}" dt="2022-10-13T07:28:52.877" v="4354" actId="14100"/>
          <ac:spMkLst>
            <pc:docMk/>
            <pc:sldMk cId="3028150319" sldId="288"/>
            <ac:spMk id="6" creationId="{706B603C-527D-A22B-705F-F2AB63D93897}"/>
          </ac:spMkLst>
        </pc:spChg>
        <pc:spChg chg="add">
          <ac:chgData name="Secrétariat Euregio" userId="df096374-2057-427b-924c-956b18445160" providerId="ADAL" clId="{AEEDF38D-6B36-4C87-9518-F796D02F0567}" dt="2022-10-04T08:49:49.604" v="833"/>
          <ac:spMkLst>
            <pc:docMk/>
            <pc:sldMk cId="3028150319" sldId="288"/>
            <ac:spMk id="8" creationId="{3B42C598-64D2-F8F9-CEF6-A8469C1E5DD6}"/>
          </ac:spMkLst>
        </pc:spChg>
        <pc:spChg chg="mod">
          <ac:chgData name="Secrétariat Euregio" userId="df096374-2057-427b-924c-956b18445160" providerId="ADAL" clId="{AEEDF38D-6B36-4C87-9518-F796D02F0567}" dt="2022-10-26T12:15:43.055" v="7622" actId="20577"/>
          <ac:spMkLst>
            <pc:docMk/>
            <pc:sldMk cId="3028150319" sldId="288"/>
            <ac:spMk id="9" creationId="{C8A6B8B1-6105-9694-C023-5A0949496140}"/>
          </ac:spMkLst>
        </pc:spChg>
        <pc:spChg chg="add mod">
          <ac:chgData name="Secrétariat Euregio" userId="df096374-2057-427b-924c-956b18445160" providerId="ADAL" clId="{AEEDF38D-6B36-4C87-9518-F796D02F0567}" dt="2022-10-04T08:49:51.988" v="834"/>
          <ac:spMkLst>
            <pc:docMk/>
            <pc:sldMk cId="3028150319" sldId="288"/>
            <ac:spMk id="10" creationId="{8CE3E220-3369-ACE6-6CFE-126C409D1D58}"/>
          </ac:spMkLst>
        </pc:spChg>
        <pc:spChg chg="add mod">
          <ac:chgData name="Secrétariat Euregio" userId="df096374-2057-427b-924c-956b18445160" providerId="ADAL" clId="{AEEDF38D-6B36-4C87-9518-F796D02F0567}" dt="2022-10-04T08:50:00.254" v="835"/>
          <ac:spMkLst>
            <pc:docMk/>
            <pc:sldMk cId="3028150319" sldId="288"/>
            <ac:spMk id="11" creationId="{FC043868-61C6-EAE5-760F-B79A9475F744}"/>
          </ac:spMkLst>
        </pc:spChg>
        <pc:picChg chg="add mod">
          <ac:chgData name="Secrétariat Euregio" userId="df096374-2057-427b-924c-956b18445160" providerId="ADAL" clId="{AEEDF38D-6B36-4C87-9518-F796D02F0567}" dt="2022-10-13T07:28:45.572" v="4352" actId="1076"/>
          <ac:picMkLst>
            <pc:docMk/>
            <pc:sldMk cId="3028150319" sldId="288"/>
            <ac:picMk id="4" creationId="{3E3079EB-0DA5-65EC-DBFE-3274B6E74D00}"/>
          </ac:picMkLst>
        </pc:picChg>
        <pc:picChg chg="add mod">
          <ac:chgData name="Secrétariat Euregio" userId="df096374-2057-427b-924c-956b18445160" providerId="ADAL" clId="{AEEDF38D-6B36-4C87-9518-F796D02F0567}" dt="2022-10-06T11:49:43.471" v="2561"/>
          <ac:picMkLst>
            <pc:docMk/>
            <pc:sldMk cId="3028150319" sldId="288"/>
            <ac:picMk id="5" creationId="{74786041-3A21-73A7-48D7-AED567C2F150}"/>
          </ac:picMkLst>
        </pc:picChg>
        <pc:picChg chg="del">
          <ac:chgData name="Secrétariat Euregio" userId="df096374-2057-427b-924c-956b18445160" providerId="ADAL" clId="{AEEDF38D-6B36-4C87-9518-F796D02F0567}" dt="2022-10-04T08:43:46.878" v="630" actId="478"/>
          <ac:picMkLst>
            <pc:docMk/>
            <pc:sldMk cId="3028150319" sldId="288"/>
            <ac:picMk id="5" creationId="{A25E2BAE-98D3-A4B9-4CF4-5B2DA66C420C}"/>
          </ac:picMkLst>
        </pc:picChg>
        <pc:picChg chg="del">
          <ac:chgData name="Secrétariat Euregio" userId="df096374-2057-427b-924c-956b18445160" providerId="ADAL" clId="{AEEDF38D-6B36-4C87-9518-F796D02F0567}" dt="2022-10-04T08:44:01.940" v="638" actId="478"/>
          <ac:picMkLst>
            <pc:docMk/>
            <pc:sldMk cId="3028150319" sldId="288"/>
            <ac:picMk id="6" creationId="{52069603-CCBB-54EB-2D4A-0DE664C2CF40}"/>
          </ac:picMkLst>
        </pc:picChg>
        <pc:picChg chg="add mod">
          <ac:chgData name="Secrétariat Euregio" userId="df096374-2057-427b-924c-956b18445160" providerId="ADAL" clId="{AEEDF38D-6B36-4C87-9518-F796D02F0567}" dt="2022-10-04T08:44:02.163" v="639"/>
          <ac:picMkLst>
            <pc:docMk/>
            <pc:sldMk cId="3028150319" sldId="288"/>
            <ac:picMk id="7" creationId="{910FEDC8-F34D-55AF-79F9-313476C9E347}"/>
          </ac:picMkLst>
        </pc:picChg>
      </pc:sldChg>
      <pc:sldChg chg="addSp delSp modSp mod">
        <pc:chgData name="Secrétariat Euregio" userId="df096374-2057-427b-924c-956b18445160" providerId="ADAL" clId="{AEEDF38D-6B36-4C87-9518-F796D02F0567}" dt="2022-10-18T11:48:47.772" v="6374" actId="20577"/>
        <pc:sldMkLst>
          <pc:docMk/>
          <pc:sldMk cId="1836079422" sldId="289"/>
        </pc:sldMkLst>
        <pc:spChg chg="del mod">
          <ac:chgData name="Secrétariat Euregio" userId="df096374-2057-427b-924c-956b18445160" providerId="ADAL" clId="{AEEDF38D-6B36-4C87-9518-F796D02F0567}" dt="2022-10-18T11:48:33.107" v="6351" actId="478"/>
          <ac:spMkLst>
            <pc:docMk/>
            <pc:sldMk cId="1836079422" sldId="289"/>
            <ac:spMk id="2" creationId="{62AAC186-F34F-25D7-5D99-E55F5C2DEA35}"/>
          </ac:spMkLst>
        </pc:spChg>
        <pc:spChg chg="add mod">
          <ac:chgData name="Secrétariat Euregio" userId="df096374-2057-427b-924c-956b18445160" providerId="ADAL" clId="{AEEDF38D-6B36-4C87-9518-F796D02F0567}" dt="2022-10-13T07:28:56.822" v="4355"/>
          <ac:spMkLst>
            <pc:docMk/>
            <pc:sldMk cId="1836079422" sldId="289"/>
            <ac:spMk id="6" creationId="{6DF4E51F-A792-5F69-F9D9-5F45409130DA}"/>
          </ac:spMkLst>
        </pc:spChg>
        <pc:spChg chg="add del mod">
          <ac:chgData name="Secrétariat Euregio" userId="df096374-2057-427b-924c-956b18445160" providerId="ADAL" clId="{AEEDF38D-6B36-4C87-9518-F796D02F0567}" dt="2022-10-18T11:48:37.822" v="6354" actId="478"/>
          <ac:spMkLst>
            <pc:docMk/>
            <pc:sldMk cId="1836079422" sldId="289"/>
            <ac:spMk id="8" creationId="{BCFF4BE9-0F5B-583F-0E5C-B0D1B06AE1DE}"/>
          </ac:spMkLst>
        </pc:spChg>
        <pc:spChg chg="mod">
          <ac:chgData name="Secrétariat Euregio" userId="df096374-2057-427b-924c-956b18445160" providerId="ADAL" clId="{AEEDF38D-6B36-4C87-9518-F796D02F0567}" dt="2022-10-18T11:28:42.055" v="6058" actId="207"/>
          <ac:spMkLst>
            <pc:docMk/>
            <pc:sldMk cId="1836079422" sldId="289"/>
            <ac:spMk id="9" creationId="{C8A6B8B1-6105-9694-C023-5A0949496140}"/>
          </ac:spMkLst>
        </pc:spChg>
        <pc:spChg chg="add del mod">
          <ac:chgData name="Secrétariat Euregio" userId="df096374-2057-427b-924c-956b18445160" providerId="ADAL" clId="{AEEDF38D-6B36-4C87-9518-F796D02F0567}" dt="2022-10-18T11:48:35.905" v="6353"/>
          <ac:spMkLst>
            <pc:docMk/>
            <pc:sldMk cId="1836079422" sldId="289"/>
            <ac:spMk id="11" creationId="{6DF89BB9-82B5-B96B-E213-5A251D4EDA24}"/>
          </ac:spMkLst>
        </pc:spChg>
        <pc:spChg chg="add mod">
          <ac:chgData name="Secrétariat Euregio" userId="df096374-2057-427b-924c-956b18445160" providerId="ADAL" clId="{AEEDF38D-6B36-4C87-9518-F796D02F0567}" dt="2022-10-18T11:48:47.772" v="6374" actId="20577"/>
          <ac:spMkLst>
            <pc:docMk/>
            <pc:sldMk cId="1836079422" sldId="289"/>
            <ac:spMk id="12" creationId="{6D5C76F3-D721-8534-F9E6-F56C5ACBDD99}"/>
          </ac:spMkLst>
        </pc:spChg>
        <pc:picChg chg="add mod">
          <ac:chgData name="Secrétariat Euregio" userId="df096374-2057-427b-924c-956b18445160" providerId="ADAL" clId="{AEEDF38D-6B36-4C87-9518-F796D02F0567}" dt="2022-10-04T08:43:52.388" v="635"/>
          <ac:picMkLst>
            <pc:docMk/>
            <pc:sldMk cId="1836079422" sldId="289"/>
            <ac:picMk id="4" creationId="{F9A0DBA9-C30B-F0A7-CFCF-BDDA200A4155}"/>
          </ac:picMkLst>
        </pc:picChg>
        <pc:picChg chg="del">
          <ac:chgData name="Secrétariat Euregio" userId="df096374-2057-427b-924c-956b18445160" providerId="ADAL" clId="{AEEDF38D-6B36-4C87-9518-F796D02F0567}" dt="2022-10-04T08:44:08.117" v="640" actId="478"/>
          <ac:picMkLst>
            <pc:docMk/>
            <pc:sldMk cId="1836079422" sldId="289"/>
            <ac:picMk id="5" creationId="{24DF8F45-A1EC-FBBA-5344-6C713B93BDC3}"/>
          </ac:picMkLst>
        </pc:picChg>
        <pc:picChg chg="add mod">
          <ac:chgData name="Secrétariat Euregio" userId="df096374-2057-427b-924c-956b18445160" providerId="ADAL" clId="{AEEDF38D-6B36-4C87-9518-F796D02F0567}" dt="2022-10-06T11:49:46.013" v="2562"/>
          <ac:picMkLst>
            <pc:docMk/>
            <pc:sldMk cId="1836079422" sldId="289"/>
            <ac:picMk id="5" creationId="{DE1CF133-DD5B-71EF-9E5B-BADF188DFFEE}"/>
          </ac:picMkLst>
        </pc:picChg>
        <pc:picChg chg="del mod">
          <ac:chgData name="Secrétariat Euregio" userId="df096374-2057-427b-924c-956b18445160" providerId="ADAL" clId="{AEEDF38D-6B36-4C87-9518-F796D02F0567}" dt="2022-10-04T08:43:52.089" v="634" actId="478"/>
          <ac:picMkLst>
            <pc:docMk/>
            <pc:sldMk cId="1836079422" sldId="289"/>
            <ac:picMk id="6" creationId="{52069603-CCBB-54EB-2D4A-0DE664C2CF40}"/>
          </ac:picMkLst>
        </pc:picChg>
        <pc:picChg chg="add del mod">
          <ac:chgData name="Secrétariat Euregio" userId="df096374-2057-427b-924c-956b18445160" providerId="ADAL" clId="{AEEDF38D-6B36-4C87-9518-F796D02F0567}" dt="2022-10-04T08:43:56.688" v="637"/>
          <ac:picMkLst>
            <pc:docMk/>
            <pc:sldMk cId="1836079422" sldId="289"/>
            <ac:picMk id="7" creationId="{A4CD9119-0511-F3D8-2E16-D17754F63DC8}"/>
          </ac:picMkLst>
        </pc:picChg>
        <pc:picChg chg="add del mod">
          <ac:chgData name="Secrétariat Euregio" userId="df096374-2057-427b-924c-956b18445160" providerId="ADAL" clId="{AEEDF38D-6B36-4C87-9518-F796D02F0567}" dt="2022-10-04T08:44:09.304" v="642"/>
          <ac:picMkLst>
            <pc:docMk/>
            <pc:sldMk cId="1836079422" sldId="289"/>
            <ac:picMk id="8" creationId="{9BFDB7B5-BD40-4B39-2CAC-4ACE60824897}"/>
          </ac:picMkLst>
        </pc:picChg>
        <pc:picChg chg="add mod">
          <ac:chgData name="Secrétariat Euregio" userId="df096374-2057-427b-924c-956b18445160" providerId="ADAL" clId="{AEEDF38D-6B36-4C87-9518-F796D02F0567}" dt="2022-10-04T08:44:12.804" v="643"/>
          <ac:picMkLst>
            <pc:docMk/>
            <pc:sldMk cId="1836079422" sldId="289"/>
            <ac:picMk id="10" creationId="{7F24897C-7453-E290-899F-7BD62959B150}"/>
          </ac:picMkLst>
        </pc:picChg>
        <pc:picChg chg="add del mod">
          <ac:chgData name="Secrétariat Euregio" userId="df096374-2057-427b-924c-956b18445160" providerId="ADAL" clId="{AEEDF38D-6B36-4C87-9518-F796D02F0567}" dt="2022-10-04T08:44:56.830" v="665"/>
          <ac:picMkLst>
            <pc:docMk/>
            <pc:sldMk cId="1836079422" sldId="289"/>
            <ac:picMk id="11" creationId="{420D8965-5CE7-7D3F-1E6B-B16CC337E952}"/>
          </ac:picMkLst>
        </pc:picChg>
      </pc:sldChg>
      <pc:sldChg chg="addSp delSp modSp del mod ord">
        <pc:chgData name="Secrétariat Euregio" userId="df096374-2057-427b-924c-956b18445160" providerId="ADAL" clId="{AEEDF38D-6B36-4C87-9518-F796D02F0567}" dt="2022-10-13T08:35:16.605" v="5103" actId="47"/>
        <pc:sldMkLst>
          <pc:docMk/>
          <pc:sldMk cId="2739067664" sldId="291"/>
        </pc:sldMkLst>
        <pc:spChg chg="del mod">
          <ac:chgData name="Secrétariat Euregio" userId="df096374-2057-427b-924c-956b18445160" providerId="ADAL" clId="{AEEDF38D-6B36-4C87-9518-F796D02F0567}" dt="2022-10-13T08:34:04.167" v="5054" actId="478"/>
          <ac:spMkLst>
            <pc:docMk/>
            <pc:sldMk cId="2739067664" sldId="291"/>
            <ac:spMk id="2" creationId="{62AAC186-F34F-25D7-5D99-E55F5C2DEA35}"/>
          </ac:spMkLst>
        </pc:spChg>
        <pc:spChg chg="mod">
          <ac:chgData name="Secrétariat Euregio" userId="df096374-2057-427b-924c-956b18445160" providerId="ADAL" clId="{AEEDF38D-6B36-4C87-9518-F796D02F0567}" dt="2022-10-13T08:34:47.469" v="5099" actId="255"/>
          <ac:spMkLst>
            <pc:docMk/>
            <pc:sldMk cId="2739067664" sldId="291"/>
            <ac:spMk id="3" creationId="{DF90FC3F-0325-6E79-4570-5E6B27C45FD2}"/>
          </ac:spMkLst>
        </pc:spChg>
        <pc:spChg chg="add mod">
          <ac:chgData name="Secrétariat Euregio" userId="df096374-2057-427b-924c-956b18445160" providerId="ADAL" clId="{AEEDF38D-6B36-4C87-9518-F796D02F0567}" dt="2022-10-13T07:30:12.709" v="4393"/>
          <ac:spMkLst>
            <pc:docMk/>
            <pc:sldMk cId="2739067664" sldId="291"/>
            <ac:spMk id="5" creationId="{00F6D75E-58C3-C9E3-D0B9-413F62168ACC}"/>
          </ac:spMkLst>
        </pc:spChg>
        <pc:spChg chg="add del mod">
          <ac:chgData name="Secrétariat Euregio" userId="df096374-2057-427b-924c-956b18445160" providerId="ADAL" clId="{AEEDF38D-6B36-4C87-9518-F796D02F0567}" dt="2022-10-13T08:34:06.732" v="5057" actId="478"/>
          <ac:spMkLst>
            <pc:docMk/>
            <pc:sldMk cId="2739067664" sldId="291"/>
            <ac:spMk id="7" creationId="{1AE42D04-CAE0-F6A0-E5F4-3226DACA1C1F}"/>
          </ac:spMkLst>
        </pc:spChg>
        <pc:spChg chg="add del mod">
          <ac:chgData name="Secrétariat Euregio" userId="df096374-2057-427b-924c-956b18445160" providerId="ADAL" clId="{AEEDF38D-6B36-4C87-9518-F796D02F0567}" dt="2022-10-13T08:34:05.187" v="5056"/>
          <ac:spMkLst>
            <pc:docMk/>
            <pc:sldMk cId="2739067664" sldId="291"/>
            <ac:spMk id="8" creationId="{3D367AFD-7262-2B74-CEC6-58D22F869A1E}"/>
          </ac:spMkLst>
        </pc:spChg>
        <pc:spChg chg="add mod">
          <ac:chgData name="Secrétariat Euregio" userId="df096374-2057-427b-924c-956b18445160" providerId="ADAL" clId="{AEEDF38D-6B36-4C87-9518-F796D02F0567}" dt="2022-10-13T08:34:15.787" v="5070" actId="108"/>
          <ac:spMkLst>
            <pc:docMk/>
            <pc:sldMk cId="2739067664" sldId="291"/>
            <ac:spMk id="9" creationId="{D70FED3F-72FE-20D7-743A-1BC2C2593289}"/>
          </ac:spMkLst>
        </pc:spChg>
        <pc:picChg chg="del">
          <ac:chgData name="Secrétariat Euregio" userId="df096374-2057-427b-924c-956b18445160" providerId="ADAL" clId="{AEEDF38D-6B36-4C87-9518-F796D02F0567}" dt="2022-10-04T08:47:08.294" v="727" actId="478"/>
          <ac:picMkLst>
            <pc:docMk/>
            <pc:sldMk cId="2739067664" sldId="291"/>
            <ac:picMk id="4" creationId="{18D2C4F9-ED9B-EDEF-3A62-EC40FA1C88C4}"/>
          </ac:picMkLst>
        </pc:picChg>
        <pc:picChg chg="add mod">
          <ac:chgData name="Secrétariat Euregio" userId="df096374-2057-427b-924c-956b18445160" providerId="ADAL" clId="{AEEDF38D-6B36-4C87-9518-F796D02F0567}" dt="2022-10-06T11:51:26.319" v="2614"/>
          <ac:picMkLst>
            <pc:docMk/>
            <pc:sldMk cId="2739067664" sldId="291"/>
            <ac:picMk id="4" creationId="{392A0916-C8A4-D4A1-9358-3F1A182E0488}"/>
          </ac:picMkLst>
        </pc:picChg>
        <pc:picChg chg="add del mod">
          <ac:chgData name="Secrétariat Euregio" userId="df096374-2057-427b-924c-956b18445160" providerId="ADAL" clId="{AEEDF38D-6B36-4C87-9518-F796D02F0567}" dt="2022-10-04T09:20:42.754" v="1230" actId="478"/>
          <ac:picMkLst>
            <pc:docMk/>
            <pc:sldMk cId="2739067664" sldId="291"/>
            <ac:picMk id="5" creationId="{5A7E3680-9F90-BF18-7FDC-1DA63350DC34}"/>
          </ac:picMkLst>
        </pc:picChg>
        <pc:picChg chg="del">
          <ac:chgData name="Secrétariat Euregio" userId="df096374-2057-427b-924c-956b18445160" providerId="ADAL" clId="{AEEDF38D-6B36-4C87-9518-F796D02F0567}" dt="2022-10-06T11:51:26.055" v="2613" actId="478"/>
          <ac:picMkLst>
            <pc:docMk/>
            <pc:sldMk cId="2739067664" sldId="291"/>
            <ac:picMk id="8" creationId="{AE6A3664-895B-ACAC-5E93-261841C9C75E}"/>
          </ac:picMkLst>
        </pc:picChg>
      </pc:sldChg>
      <pc:sldChg chg="addSp delSp modSp del mod ord">
        <pc:chgData name="Secrétariat Euregio" userId="df096374-2057-427b-924c-956b18445160" providerId="ADAL" clId="{AEEDF38D-6B36-4C87-9518-F796D02F0567}" dt="2022-10-13T09:01:44.265" v="5533" actId="47"/>
        <pc:sldMkLst>
          <pc:docMk/>
          <pc:sldMk cId="3765240697" sldId="292"/>
        </pc:sldMkLst>
        <pc:spChg chg="del mod">
          <ac:chgData name="Secrétariat Euregio" userId="df096374-2057-427b-924c-956b18445160" providerId="ADAL" clId="{AEEDF38D-6B36-4C87-9518-F796D02F0567}" dt="2022-10-13T08:33:35.616" v="5021" actId="478"/>
          <ac:spMkLst>
            <pc:docMk/>
            <pc:sldMk cId="3765240697" sldId="292"/>
            <ac:spMk id="2" creationId="{62AAC186-F34F-25D7-5D99-E55F5C2DEA35}"/>
          </ac:spMkLst>
        </pc:spChg>
        <pc:spChg chg="add mod">
          <ac:chgData name="Secrétariat Euregio" userId="df096374-2057-427b-924c-956b18445160" providerId="ADAL" clId="{AEEDF38D-6B36-4C87-9518-F796D02F0567}" dt="2022-10-13T07:30:08.741" v="4391"/>
          <ac:spMkLst>
            <pc:docMk/>
            <pc:sldMk cId="3765240697" sldId="292"/>
            <ac:spMk id="5" creationId="{0D0620F9-C354-469D-399B-16E9ED4A990D}"/>
          </ac:spMkLst>
        </pc:spChg>
        <pc:spChg chg="add del mod">
          <ac:chgData name="Secrétariat Euregio" userId="df096374-2057-427b-924c-956b18445160" providerId="ADAL" clId="{AEEDF38D-6B36-4C87-9518-F796D02F0567}" dt="2022-10-13T08:33:37.742" v="5022" actId="478"/>
          <ac:spMkLst>
            <pc:docMk/>
            <pc:sldMk cId="3765240697" sldId="292"/>
            <ac:spMk id="9" creationId="{1B6FC89F-70BA-A546-6175-224C14540C3F}"/>
          </ac:spMkLst>
        </pc:spChg>
        <pc:spChg chg="add mod">
          <ac:chgData name="Secrétariat Euregio" userId="df096374-2057-427b-924c-956b18445160" providerId="ADAL" clId="{AEEDF38D-6B36-4C87-9518-F796D02F0567}" dt="2022-10-13T08:33:42.934" v="5042" actId="20577"/>
          <ac:spMkLst>
            <pc:docMk/>
            <pc:sldMk cId="3765240697" sldId="292"/>
            <ac:spMk id="10" creationId="{8AF578B3-AB16-9513-60BF-DB5A84A4C47F}"/>
          </ac:spMkLst>
        </pc:spChg>
        <pc:picChg chg="del">
          <ac:chgData name="Secrétariat Euregio" userId="df096374-2057-427b-924c-956b18445160" providerId="ADAL" clId="{AEEDF38D-6B36-4C87-9518-F796D02F0567}" dt="2022-10-04T08:47:14.437" v="730" actId="478"/>
          <ac:picMkLst>
            <pc:docMk/>
            <pc:sldMk cId="3765240697" sldId="292"/>
            <ac:picMk id="4" creationId="{4586D6F6-1783-7458-2E43-B2A50647A02C}"/>
          </ac:picMkLst>
        </pc:picChg>
        <pc:picChg chg="add mod">
          <ac:chgData name="Secrétariat Euregio" userId="df096374-2057-427b-924c-956b18445160" providerId="ADAL" clId="{AEEDF38D-6B36-4C87-9518-F796D02F0567}" dt="2022-10-06T11:51:19.471" v="2610"/>
          <ac:picMkLst>
            <pc:docMk/>
            <pc:sldMk cId="3765240697" sldId="292"/>
            <ac:picMk id="4" creationId="{4A9F828F-4846-FF99-2A52-DE2ED4ABB719}"/>
          </ac:picMkLst>
        </pc:picChg>
        <pc:picChg chg="add del mod">
          <ac:chgData name="Secrétariat Euregio" userId="df096374-2057-427b-924c-956b18445160" providerId="ADAL" clId="{AEEDF38D-6B36-4C87-9518-F796D02F0567}" dt="2022-10-04T09:20:44.927" v="1231" actId="478"/>
          <ac:picMkLst>
            <pc:docMk/>
            <pc:sldMk cId="3765240697" sldId="292"/>
            <ac:picMk id="5" creationId="{74972270-481C-4D2F-0D30-7458BAD96AAF}"/>
          </ac:picMkLst>
        </pc:picChg>
        <pc:picChg chg="mod">
          <ac:chgData name="Secrétariat Euregio" userId="df096374-2057-427b-924c-956b18445160" providerId="ADAL" clId="{AEEDF38D-6B36-4C87-9518-F796D02F0567}" dt="2022-10-13T08:46:19.071" v="5507" actId="14100"/>
          <ac:picMkLst>
            <pc:docMk/>
            <pc:sldMk cId="3765240697" sldId="292"/>
            <ac:picMk id="6" creationId="{317913A2-044E-A396-89A8-DDAA0FDF5177}"/>
          </ac:picMkLst>
        </pc:picChg>
        <pc:picChg chg="del">
          <ac:chgData name="Secrétariat Euregio" userId="df096374-2057-427b-924c-956b18445160" providerId="ADAL" clId="{AEEDF38D-6B36-4C87-9518-F796D02F0567}" dt="2022-10-06T11:51:19.294" v="2609" actId="478"/>
          <ac:picMkLst>
            <pc:docMk/>
            <pc:sldMk cId="3765240697" sldId="292"/>
            <ac:picMk id="10" creationId="{74D4A472-A8A6-C763-85BC-6142CF0D922F}"/>
          </ac:picMkLst>
        </pc:picChg>
      </pc:sldChg>
      <pc:sldChg chg="addSp delSp modSp del mod">
        <pc:chgData name="Secrétariat Euregio" userId="df096374-2057-427b-924c-956b18445160" providerId="ADAL" clId="{AEEDF38D-6B36-4C87-9518-F796D02F0567}" dt="2022-10-13T08:11:29.228" v="4668" actId="47"/>
        <pc:sldMkLst>
          <pc:docMk/>
          <pc:sldMk cId="346943763" sldId="293"/>
        </pc:sldMkLst>
        <pc:spChg chg="mod">
          <ac:chgData name="Secrétariat Euregio" userId="df096374-2057-427b-924c-956b18445160" providerId="ADAL" clId="{AEEDF38D-6B36-4C87-9518-F796D02F0567}" dt="2022-10-04T08:45:55.816" v="691" actId="207"/>
          <ac:spMkLst>
            <pc:docMk/>
            <pc:sldMk cId="346943763" sldId="293"/>
            <ac:spMk id="2" creationId="{62AAC186-F34F-25D7-5D99-E55F5C2DEA35}"/>
          </ac:spMkLst>
        </pc:spChg>
        <pc:spChg chg="mod">
          <ac:chgData name="Secrétariat Euregio" userId="df096374-2057-427b-924c-956b18445160" providerId="ADAL" clId="{AEEDF38D-6B36-4C87-9518-F796D02F0567}" dt="2022-10-06T13:12:04.342" v="2981" actId="113"/>
          <ac:spMkLst>
            <pc:docMk/>
            <pc:sldMk cId="346943763" sldId="293"/>
            <ac:spMk id="3" creationId="{DF90FC3F-0325-6E79-4570-5E6B27C45FD2}"/>
          </ac:spMkLst>
        </pc:spChg>
        <pc:spChg chg="add mod">
          <ac:chgData name="Secrétariat Euregio" userId="df096374-2057-427b-924c-956b18445160" providerId="ADAL" clId="{AEEDF38D-6B36-4C87-9518-F796D02F0567}" dt="2022-10-13T07:29:21.598" v="4366"/>
          <ac:spMkLst>
            <pc:docMk/>
            <pc:sldMk cId="346943763" sldId="293"/>
            <ac:spMk id="6" creationId="{50333F98-E521-218B-AE55-4B0634543DB6}"/>
          </ac:spMkLst>
        </pc:spChg>
        <pc:picChg chg="add mod">
          <ac:chgData name="Secrétariat Euregio" userId="df096374-2057-427b-924c-956b18445160" providerId="ADAL" clId="{AEEDF38D-6B36-4C87-9518-F796D02F0567}" dt="2022-10-04T08:45:53.210" v="690"/>
          <ac:picMkLst>
            <pc:docMk/>
            <pc:sldMk cId="346943763" sldId="293"/>
            <ac:picMk id="4" creationId="{8BFA462D-ECC2-B033-5BE5-B96B4CEA95BB}"/>
          </ac:picMkLst>
        </pc:picChg>
        <pc:picChg chg="del">
          <ac:chgData name="Secrétariat Euregio" userId="df096374-2057-427b-924c-956b18445160" providerId="ADAL" clId="{AEEDF38D-6B36-4C87-9518-F796D02F0567}" dt="2022-10-04T08:45:53.021" v="689" actId="478"/>
          <ac:picMkLst>
            <pc:docMk/>
            <pc:sldMk cId="346943763" sldId="293"/>
            <ac:picMk id="5" creationId="{44A396BA-059E-4855-576C-D3232CBC0289}"/>
          </ac:picMkLst>
        </pc:picChg>
        <pc:picChg chg="add mod">
          <ac:chgData name="Secrétariat Euregio" userId="df096374-2057-427b-924c-956b18445160" providerId="ADAL" clId="{AEEDF38D-6B36-4C87-9518-F796D02F0567}" dt="2022-10-06T11:50:16.671" v="2576"/>
          <ac:picMkLst>
            <pc:docMk/>
            <pc:sldMk cId="346943763" sldId="293"/>
            <ac:picMk id="5" creationId="{97B86A2D-5761-1D6E-3683-1B4FCF36A7B2}"/>
          </ac:picMkLst>
        </pc:picChg>
      </pc:sldChg>
      <pc:sldChg chg="addSp modSp">
        <pc:chgData name="Secrétariat Euregio" userId="df096374-2057-427b-924c-956b18445160" providerId="ADAL" clId="{AEEDF38D-6B36-4C87-9518-F796D02F0567}" dt="2022-10-18T14:57:58.388" v="7471"/>
        <pc:sldMkLst>
          <pc:docMk/>
          <pc:sldMk cId="94384786" sldId="294"/>
        </pc:sldMkLst>
        <pc:picChg chg="add mod">
          <ac:chgData name="Secrétariat Euregio" userId="df096374-2057-427b-924c-956b18445160" providerId="ADAL" clId="{AEEDF38D-6B36-4C87-9518-F796D02F0567}" dt="2022-10-13T13:24:07.696" v="5758"/>
          <ac:picMkLst>
            <pc:docMk/>
            <pc:sldMk cId="94384786" sldId="294"/>
            <ac:picMk id="2" creationId="{91C4EA14-D3F2-5815-87D6-2FE5974DD483}"/>
          </ac:picMkLst>
        </pc:picChg>
        <pc:picChg chg="add mod">
          <ac:chgData name="Secrétariat Euregio" userId="df096374-2057-427b-924c-956b18445160" providerId="ADAL" clId="{AEEDF38D-6B36-4C87-9518-F796D02F0567}" dt="2022-10-18T14:57:58.388" v="7471"/>
          <ac:picMkLst>
            <pc:docMk/>
            <pc:sldMk cId="94384786" sldId="294"/>
            <ac:picMk id="3" creationId="{A01BDACC-8F1F-70A9-0759-7E3371A7E91C}"/>
          </ac:picMkLst>
        </pc:picChg>
      </pc:sldChg>
      <pc:sldChg chg="addSp delSp modSp del mod">
        <pc:chgData name="Secrétariat Euregio" userId="df096374-2057-427b-924c-956b18445160" providerId="ADAL" clId="{AEEDF38D-6B36-4C87-9518-F796D02F0567}" dt="2022-10-13T08:22:45.139" v="4849" actId="47"/>
        <pc:sldMkLst>
          <pc:docMk/>
          <pc:sldMk cId="3647620773" sldId="295"/>
        </pc:sldMkLst>
        <pc:spChg chg="mod">
          <ac:chgData name="Secrétariat Euregio" userId="df096374-2057-427b-924c-956b18445160" providerId="ADAL" clId="{AEEDF38D-6B36-4C87-9518-F796D02F0567}" dt="2022-10-06T09:35:23.022" v="2297" actId="20577"/>
          <ac:spMkLst>
            <pc:docMk/>
            <pc:sldMk cId="3647620773" sldId="295"/>
            <ac:spMk id="2" creationId="{62AAC186-F34F-25D7-5D99-E55F5C2DEA35}"/>
          </ac:spMkLst>
        </pc:spChg>
        <pc:spChg chg="add mod">
          <ac:chgData name="Secrétariat Euregio" userId="df096374-2057-427b-924c-956b18445160" providerId="ADAL" clId="{AEEDF38D-6B36-4C87-9518-F796D02F0567}" dt="2022-10-13T07:29:59.521" v="4386"/>
          <ac:spMkLst>
            <pc:docMk/>
            <pc:sldMk cId="3647620773" sldId="295"/>
            <ac:spMk id="4" creationId="{B328593F-EBDD-D273-BD93-9AC1174F719E}"/>
          </ac:spMkLst>
        </pc:spChg>
        <pc:picChg chg="del">
          <ac:chgData name="Secrétariat Euregio" userId="df096374-2057-427b-924c-956b18445160" providerId="ADAL" clId="{AEEDF38D-6B36-4C87-9518-F796D02F0567}" dt="2022-10-04T08:46:32.621" v="709" actId="478"/>
          <ac:picMkLst>
            <pc:docMk/>
            <pc:sldMk cId="3647620773" sldId="295"/>
            <ac:picMk id="4" creationId="{9F48764A-8CBE-F1FB-20CC-E84A4B05880A}"/>
          </ac:picMkLst>
        </pc:picChg>
        <pc:picChg chg="add del mod">
          <ac:chgData name="Secrétariat Euregio" userId="df096374-2057-427b-924c-956b18445160" providerId="ADAL" clId="{AEEDF38D-6B36-4C87-9518-F796D02F0567}" dt="2022-10-06T11:51:03.071" v="2598" actId="478"/>
          <ac:picMkLst>
            <pc:docMk/>
            <pc:sldMk cId="3647620773" sldId="295"/>
            <ac:picMk id="4" creationId="{D4C45792-EBE4-FD18-F003-63375D2E73E6}"/>
          </ac:picMkLst>
        </pc:picChg>
        <pc:picChg chg="add del mod">
          <ac:chgData name="Secrétariat Euregio" userId="df096374-2057-427b-924c-956b18445160" providerId="ADAL" clId="{AEEDF38D-6B36-4C87-9518-F796D02F0567}" dt="2022-10-04T09:20:12.329" v="1219" actId="478"/>
          <ac:picMkLst>
            <pc:docMk/>
            <pc:sldMk cId="3647620773" sldId="295"/>
            <ac:picMk id="5" creationId="{022E3F3D-8C73-75EF-03BD-26C5526BFE9E}"/>
          </ac:picMkLst>
        </pc:picChg>
        <pc:picChg chg="add mod">
          <ac:chgData name="Secrétariat Euregio" userId="df096374-2057-427b-924c-956b18445160" providerId="ADAL" clId="{AEEDF38D-6B36-4C87-9518-F796D02F0567}" dt="2022-10-06T11:51:04.567" v="2600"/>
          <ac:picMkLst>
            <pc:docMk/>
            <pc:sldMk cId="3647620773" sldId="295"/>
            <ac:picMk id="5" creationId="{613EBFC6-4FE3-C94F-0116-258B7ACF90B0}"/>
          </ac:picMkLst>
        </pc:picChg>
        <pc:picChg chg="del">
          <ac:chgData name="Secrétariat Euregio" userId="df096374-2057-427b-924c-956b18445160" providerId="ADAL" clId="{AEEDF38D-6B36-4C87-9518-F796D02F0567}" dt="2022-10-06T11:51:04.361" v="2599" actId="478"/>
          <ac:picMkLst>
            <pc:docMk/>
            <pc:sldMk cId="3647620773" sldId="295"/>
            <ac:picMk id="8" creationId="{AE6A3664-895B-ACAC-5E93-261841C9C75E}"/>
          </ac:picMkLst>
        </pc:picChg>
      </pc:sldChg>
      <pc:sldChg chg="del">
        <pc:chgData name="Secrétariat Euregio" userId="df096374-2057-427b-924c-956b18445160" providerId="ADAL" clId="{AEEDF38D-6B36-4C87-9518-F796D02F0567}" dt="2022-10-04T08:35:11.142" v="319" actId="47"/>
        <pc:sldMkLst>
          <pc:docMk/>
          <pc:sldMk cId="609059554" sldId="296"/>
        </pc:sldMkLst>
      </pc:sldChg>
      <pc:sldChg chg="addSp delSp modSp del mod">
        <pc:chgData name="Secrétariat Euregio" userId="df096374-2057-427b-924c-956b18445160" providerId="ADAL" clId="{AEEDF38D-6B36-4C87-9518-F796D02F0567}" dt="2022-10-13T08:09:51.580" v="4650" actId="47"/>
        <pc:sldMkLst>
          <pc:docMk/>
          <pc:sldMk cId="1821126850" sldId="297"/>
        </pc:sldMkLst>
        <pc:spChg chg="mod">
          <ac:chgData name="Secrétariat Euregio" userId="df096374-2057-427b-924c-956b18445160" providerId="ADAL" clId="{AEEDF38D-6B36-4C87-9518-F796D02F0567}" dt="2022-10-04T08:44:51.654" v="663" actId="207"/>
          <ac:spMkLst>
            <pc:docMk/>
            <pc:sldMk cId="1821126850" sldId="297"/>
            <ac:spMk id="2" creationId="{62AAC186-F34F-25D7-5D99-E55F5C2DEA35}"/>
          </ac:spMkLst>
        </pc:spChg>
        <pc:spChg chg="add mod">
          <ac:chgData name="Secrétariat Euregio" userId="df096374-2057-427b-924c-956b18445160" providerId="ADAL" clId="{AEEDF38D-6B36-4C87-9518-F796D02F0567}" dt="2022-10-13T07:29:08.921" v="4360"/>
          <ac:spMkLst>
            <pc:docMk/>
            <pc:sldMk cId="1821126850" sldId="297"/>
            <ac:spMk id="6" creationId="{8B2EE2E0-F7DF-6DD7-EB7C-616B41646B76}"/>
          </ac:spMkLst>
        </pc:spChg>
        <pc:spChg chg="mod">
          <ac:chgData name="Secrétariat Euregio" userId="df096374-2057-427b-924c-956b18445160" providerId="ADAL" clId="{AEEDF38D-6B36-4C87-9518-F796D02F0567}" dt="2022-10-04T08:53:38.771" v="870" actId="255"/>
          <ac:spMkLst>
            <pc:docMk/>
            <pc:sldMk cId="1821126850" sldId="297"/>
            <ac:spMk id="9" creationId="{C8A6B8B1-6105-9694-C023-5A0949496140}"/>
          </ac:spMkLst>
        </pc:spChg>
        <pc:picChg chg="add mod">
          <ac:chgData name="Secrétariat Euregio" userId="df096374-2057-427b-924c-956b18445160" providerId="ADAL" clId="{AEEDF38D-6B36-4C87-9518-F796D02F0567}" dt="2022-10-04T08:44:48.754" v="662"/>
          <ac:picMkLst>
            <pc:docMk/>
            <pc:sldMk cId="1821126850" sldId="297"/>
            <ac:picMk id="4" creationId="{FF453945-AD43-91F4-C608-190276E35954}"/>
          </ac:picMkLst>
        </pc:picChg>
        <pc:picChg chg="add mod">
          <ac:chgData name="Secrétariat Euregio" userId="df096374-2057-427b-924c-956b18445160" providerId="ADAL" clId="{AEEDF38D-6B36-4C87-9518-F796D02F0567}" dt="2022-10-06T11:50:03.709" v="2570"/>
          <ac:picMkLst>
            <pc:docMk/>
            <pc:sldMk cId="1821126850" sldId="297"/>
            <ac:picMk id="5" creationId="{6ABF650F-13D0-EB55-9F1D-7C2319AC296E}"/>
          </ac:picMkLst>
        </pc:picChg>
        <pc:picChg chg="del">
          <ac:chgData name="Secrétariat Euregio" userId="df096374-2057-427b-924c-956b18445160" providerId="ADAL" clId="{AEEDF38D-6B36-4C87-9518-F796D02F0567}" dt="2022-10-04T08:44:48.571" v="661" actId="478"/>
          <ac:picMkLst>
            <pc:docMk/>
            <pc:sldMk cId="1821126850" sldId="297"/>
            <ac:picMk id="5" creationId="{80470CB7-0CEF-66AD-857E-7687B9E7E415}"/>
          </ac:picMkLst>
        </pc:picChg>
        <pc:picChg chg="del">
          <ac:chgData name="Secrétariat Euregio" userId="df096374-2057-427b-924c-956b18445160" providerId="ADAL" clId="{AEEDF38D-6B36-4C87-9518-F796D02F0567}" dt="2022-10-04T08:45:01.692" v="668" actId="478"/>
          <ac:picMkLst>
            <pc:docMk/>
            <pc:sldMk cId="1821126850" sldId="297"/>
            <ac:picMk id="6" creationId="{52069603-CCBB-54EB-2D4A-0DE664C2CF40}"/>
          </ac:picMkLst>
        </pc:picChg>
        <pc:picChg chg="add del mod">
          <ac:chgData name="Secrétariat Euregio" userId="df096374-2057-427b-924c-956b18445160" providerId="ADAL" clId="{AEEDF38D-6B36-4C87-9518-F796D02F0567}" dt="2022-10-04T08:45:00.942" v="667"/>
          <ac:picMkLst>
            <pc:docMk/>
            <pc:sldMk cId="1821126850" sldId="297"/>
            <ac:picMk id="7" creationId="{38F56031-B39C-1B66-3DBF-5B46D9A34C40}"/>
          </ac:picMkLst>
        </pc:picChg>
        <pc:picChg chg="add mod">
          <ac:chgData name="Secrétariat Euregio" userId="df096374-2057-427b-924c-956b18445160" providerId="ADAL" clId="{AEEDF38D-6B36-4C87-9518-F796D02F0567}" dt="2022-10-13T08:09:36.848" v="4647" actId="1076"/>
          <ac:picMkLst>
            <pc:docMk/>
            <pc:sldMk cId="1821126850" sldId="297"/>
            <ac:picMk id="8" creationId="{F3790E5B-8760-F803-00FC-604B6B1A239D}"/>
          </ac:picMkLst>
        </pc:picChg>
      </pc:sldChg>
      <pc:sldChg chg="addSp delSp modSp del mod">
        <pc:chgData name="Secrétariat Euregio" userId="df096374-2057-427b-924c-956b18445160" providerId="ADAL" clId="{AEEDF38D-6B36-4C87-9518-F796D02F0567}" dt="2022-10-13T08:11:09.164" v="4665" actId="47"/>
        <pc:sldMkLst>
          <pc:docMk/>
          <pc:sldMk cId="1774953620" sldId="298"/>
        </pc:sldMkLst>
        <pc:spChg chg="mod">
          <ac:chgData name="Secrétariat Euregio" userId="df096374-2057-427b-924c-956b18445160" providerId="ADAL" clId="{AEEDF38D-6B36-4C87-9518-F796D02F0567}" dt="2022-10-04T08:45:49.832" v="688" actId="207"/>
          <ac:spMkLst>
            <pc:docMk/>
            <pc:sldMk cId="1774953620" sldId="298"/>
            <ac:spMk id="2" creationId="{62AAC186-F34F-25D7-5D99-E55F5C2DEA35}"/>
          </ac:spMkLst>
        </pc:spChg>
        <pc:spChg chg="add mod">
          <ac:chgData name="Secrétariat Euregio" userId="df096374-2057-427b-924c-956b18445160" providerId="ADAL" clId="{AEEDF38D-6B36-4C87-9518-F796D02F0567}" dt="2022-10-13T07:29:19.838" v="4365"/>
          <ac:spMkLst>
            <pc:docMk/>
            <pc:sldMk cId="1774953620" sldId="298"/>
            <ac:spMk id="6" creationId="{9B9F04C2-E071-AC77-069F-234D13E026FB}"/>
          </ac:spMkLst>
        </pc:spChg>
        <pc:spChg chg="mod">
          <ac:chgData name="Secrétariat Euregio" userId="df096374-2057-427b-924c-956b18445160" providerId="ADAL" clId="{AEEDF38D-6B36-4C87-9518-F796D02F0567}" dt="2022-10-13T08:11:02.105" v="4663" actId="1076"/>
          <ac:spMkLst>
            <pc:docMk/>
            <pc:sldMk cId="1774953620" sldId="298"/>
            <ac:spMk id="9" creationId="{C8A6B8B1-6105-9694-C023-5A0949496140}"/>
          </ac:spMkLst>
        </pc:spChg>
        <pc:picChg chg="add mod">
          <ac:chgData name="Secrétariat Euregio" userId="df096374-2057-427b-924c-956b18445160" providerId="ADAL" clId="{AEEDF38D-6B36-4C87-9518-F796D02F0567}" dt="2022-10-04T08:45:47.219" v="687"/>
          <ac:picMkLst>
            <pc:docMk/>
            <pc:sldMk cId="1774953620" sldId="298"/>
            <ac:picMk id="4" creationId="{F8308F59-AE4D-08F8-FB45-E6E7CCCAD1A0}"/>
          </ac:picMkLst>
        </pc:picChg>
        <pc:picChg chg="add mod">
          <ac:chgData name="Secrétariat Euregio" userId="df096374-2057-427b-924c-956b18445160" providerId="ADAL" clId="{AEEDF38D-6B36-4C87-9518-F796D02F0567}" dt="2022-10-06T11:50:14.638" v="2575"/>
          <ac:picMkLst>
            <pc:docMk/>
            <pc:sldMk cId="1774953620" sldId="298"/>
            <ac:picMk id="5" creationId="{5986AA56-6AE0-0FE9-EE7C-5CCDC04FA7E8}"/>
          </ac:picMkLst>
        </pc:picChg>
        <pc:picChg chg="del">
          <ac:chgData name="Secrétariat Euregio" userId="df096374-2057-427b-924c-956b18445160" providerId="ADAL" clId="{AEEDF38D-6B36-4C87-9518-F796D02F0567}" dt="2022-10-04T08:45:47.037" v="686" actId="478"/>
          <ac:picMkLst>
            <pc:docMk/>
            <pc:sldMk cId="1774953620" sldId="298"/>
            <ac:picMk id="5" creationId="{5C7056D0-84A5-839A-547D-497A9A634F97}"/>
          </ac:picMkLst>
        </pc:picChg>
        <pc:picChg chg="del">
          <ac:chgData name="Secrétariat Euregio" userId="df096374-2057-427b-924c-956b18445160" providerId="ADAL" clId="{AEEDF38D-6B36-4C87-9518-F796D02F0567}" dt="2022-10-04T08:49:06.309" v="831" actId="478"/>
          <ac:picMkLst>
            <pc:docMk/>
            <pc:sldMk cId="1774953620" sldId="298"/>
            <ac:picMk id="6" creationId="{52069603-CCBB-54EB-2D4A-0DE664C2CF40}"/>
          </ac:picMkLst>
        </pc:picChg>
        <pc:picChg chg="add mod">
          <ac:chgData name="Secrétariat Euregio" userId="df096374-2057-427b-924c-956b18445160" providerId="ADAL" clId="{AEEDF38D-6B36-4C87-9518-F796D02F0567}" dt="2022-10-04T08:49:06.547" v="832"/>
          <ac:picMkLst>
            <pc:docMk/>
            <pc:sldMk cId="1774953620" sldId="298"/>
            <ac:picMk id="7" creationId="{CE6B9EA3-C2B9-6A06-D8A1-1C9BF554A5C9}"/>
          </ac:picMkLst>
        </pc:picChg>
      </pc:sldChg>
      <pc:sldChg chg="addSp delSp modSp del mod">
        <pc:chgData name="Secrétariat Euregio" userId="df096374-2057-427b-924c-956b18445160" providerId="ADAL" clId="{AEEDF38D-6B36-4C87-9518-F796D02F0567}" dt="2022-10-13T08:10:30.346" v="4657" actId="47"/>
        <pc:sldMkLst>
          <pc:docMk/>
          <pc:sldMk cId="2241786270" sldId="302"/>
        </pc:sldMkLst>
        <pc:spChg chg="mod">
          <ac:chgData name="Secrétariat Euregio" userId="df096374-2057-427b-924c-956b18445160" providerId="ADAL" clId="{AEEDF38D-6B36-4C87-9518-F796D02F0567}" dt="2022-10-04T08:45:22.394" v="676" actId="207"/>
          <ac:spMkLst>
            <pc:docMk/>
            <pc:sldMk cId="2241786270" sldId="302"/>
            <ac:spMk id="2" creationId="{62AAC186-F34F-25D7-5D99-E55F5C2DEA35}"/>
          </ac:spMkLst>
        </pc:spChg>
        <pc:spChg chg="mod">
          <ac:chgData name="Secrétariat Euregio" userId="df096374-2057-427b-924c-956b18445160" providerId="ADAL" clId="{AEEDF38D-6B36-4C87-9518-F796D02F0567}" dt="2022-10-06T13:10:40.735" v="2972" actId="113"/>
          <ac:spMkLst>
            <pc:docMk/>
            <pc:sldMk cId="2241786270" sldId="302"/>
            <ac:spMk id="3" creationId="{DF90FC3F-0325-6E79-4570-5E6B27C45FD2}"/>
          </ac:spMkLst>
        </pc:spChg>
        <pc:spChg chg="add mod">
          <ac:chgData name="Secrétariat Euregio" userId="df096374-2057-427b-924c-956b18445160" providerId="ADAL" clId="{AEEDF38D-6B36-4C87-9518-F796D02F0567}" dt="2022-10-13T07:29:13.740" v="4362"/>
          <ac:spMkLst>
            <pc:docMk/>
            <pc:sldMk cId="2241786270" sldId="302"/>
            <ac:spMk id="6" creationId="{27FAD137-D028-04A1-2FEF-0613E6BDDFA3}"/>
          </ac:spMkLst>
        </pc:spChg>
        <pc:picChg chg="add mod">
          <ac:chgData name="Secrétariat Euregio" userId="df096374-2057-427b-924c-956b18445160" providerId="ADAL" clId="{AEEDF38D-6B36-4C87-9518-F796D02F0567}" dt="2022-10-04T08:45:17.187" v="675"/>
          <ac:picMkLst>
            <pc:docMk/>
            <pc:sldMk cId="2241786270" sldId="302"/>
            <ac:picMk id="4" creationId="{185A098D-F2A6-5218-DED3-C07CCB8C2A21}"/>
          </ac:picMkLst>
        </pc:picChg>
        <pc:picChg chg="add mod">
          <ac:chgData name="Secrétariat Euregio" userId="df096374-2057-427b-924c-956b18445160" providerId="ADAL" clId="{AEEDF38D-6B36-4C87-9518-F796D02F0567}" dt="2022-10-06T11:50:08.355" v="2572"/>
          <ac:picMkLst>
            <pc:docMk/>
            <pc:sldMk cId="2241786270" sldId="302"/>
            <ac:picMk id="5" creationId="{1BC8E8C4-CFEB-FD8B-4247-C6F2F249E694}"/>
          </ac:picMkLst>
        </pc:picChg>
        <pc:picChg chg="del">
          <ac:chgData name="Secrétariat Euregio" userId="df096374-2057-427b-924c-956b18445160" providerId="ADAL" clId="{AEEDF38D-6B36-4C87-9518-F796D02F0567}" dt="2022-10-04T08:45:16.775" v="674" actId="478"/>
          <ac:picMkLst>
            <pc:docMk/>
            <pc:sldMk cId="2241786270" sldId="302"/>
            <ac:picMk id="5" creationId="{BAE1B33E-0245-5CA1-1A34-39F9E67C9F80}"/>
          </ac:picMkLst>
        </pc:picChg>
      </pc:sldChg>
      <pc:sldChg chg="addSp delSp modSp del mod">
        <pc:chgData name="Secrétariat Euregio" userId="df096374-2057-427b-924c-956b18445160" providerId="ADAL" clId="{AEEDF38D-6B36-4C87-9518-F796D02F0567}" dt="2022-10-04T08:55:11.104" v="879" actId="47"/>
        <pc:sldMkLst>
          <pc:docMk/>
          <pc:sldMk cId="1885258743" sldId="303"/>
        </pc:sldMkLst>
        <pc:spChg chg="mod">
          <ac:chgData name="Secrétariat Euregio" userId="df096374-2057-427b-924c-956b18445160" providerId="ADAL" clId="{AEEDF38D-6B36-4C87-9518-F796D02F0567}" dt="2022-10-04T08:45:28.700" v="679" actId="207"/>
          <ac:spMkLst>
            <pc:docMk/>
            <pc:sldMk cId="1885258743" sldId="303"/>
            <ac:spMk id="2" creationId="{62AAC186-F34F-25D7-5D99-E55F5C2DEA35}"/>
          </ac:spMkLst>
        </pc:spChg>
        <pc:picChg chg="add mod">
          <ac:chgData name="Secrétariat Euregio" userId="df096374-2057-427b-924c-956b18445160" providerId="ADAL" clId="{AEEDF38D-6B36-4C87-9518-F796D02F0567}" dt="2022-10-04T08:45:25.604" v="678"/>
          <ac:picMkLst>
            <pc:docMk/>
            <pc:sldMk cId="1885258743" sldId="303"/>
            <ac:picMk id="4" creationId="{A1C50F19-B6BF-DB08-CB0C-E4726EA6F5DC}"/>
          </ac:picMkLst>
        </pc:picChg>
        <pc:picChg chg="del">
          <ac:chgData name="Secrétariat Euregio" userId="df096374-2057-427b-924c-956b18445160" providerId="ADAL" clId="{AEEDF38D-6B36-4C87-9518-F796D02F0567}" dt="2022-10-04T08:45:25.404" v="677" actId="478"/>
          <ac:picMkLst>
            <pc:docMk/>
            <pc:sldMk cId="1885258743" sldId="303"/>
            <ac:picMk id="5" creationId="{B159F69C-DC30-B146-F9F5-7937D99665C3}"/>
          </ac:picMkLst>
        </pc:picChg>
      </pc:sldChg>
      <pc:sldChg chg="addSp delSp modSp del mod">
        <pc:chgData name="Secrétariat Euregio" userId="df096374-2057-427b-924c-956b18445160" providerId="ADAL" clId="{AEEDF38D-6B36-4C87-9518-F796D02F0567}" dt="2022-10-13T08:10:47.640" v="4660" actId="47"/>
        <pc:sldMkLst>
          <pc:docMk/>
          <pc:sldMk cId="3870276012" sldId="304"/>
        </pc:sldMkLst>
        <pc:spChg chg="mod">
          <ac:chgData name="Secrétariat Euregio" userId="df096374-2057-427b-924c-956b18445160" providerId="ADAL" clId="{AEEDF38D-6B36-4C87-9518-F796D02F0567}" dt="2022-10-04T08:45:36.956" v="682" actId="207"/>
          <ac:spMkLst>
            <pc:docMk/>
            <pc:sldMk cId="3870276012" sldId="304"/>
            <ac:spMk id="2" creationId="{62AAC186-F34F-25D7-5D99-E55F5C2DEA35}"/>
          </ac:spMkLst>
        </pc:spChg>
        <pc:spChg chg="mod">
          <ac:chgData name="Secrétariat Euregio" userId="df096374-2057-427b-924c-956b18445160" providerId="ADAL" clId="{AEEDF38D-6B36-4C87-9518-F796D02F0567}" dt="2022-10-04T08:55:39.987" v="885" actId="12"/>
          <ac:spMkLst>
            <pc:docMk/>
            <pc:sldMk cId="3870276012" sldId="304"/>
            <ac:spMk id="3" creationId="{DF90FC3F-0325-6E79-4570-5E6B27C45FD2}"/>
          </ac:spMkLst>
        </pc:spChg>
        <pc:spChg chg="add mod">
          <ac:chgData name="Secrétariat Euregio" userId="df096374-2057-427b-924c-956b18445160" providerId="ADAL" clId="{AEEDF38D-6B36-4C87-9518-F796D02F0567}" dt="2022-10-13T07:29:15.992" v="4363"/>
          <ac:spMkLst>
            <pc:docMk/>
            <pc:sldMk cId="3870276012" sldId="304"/>
            <ac:spMk id="6" creationId="{212BAB2F-1B84-4443-5969-6C1BAD60E0AE}"/>
          </ac:spMkLst>
        </pc:spChg>
        <pc:picChg chg="add mod">
          <ac:chgData name="Secrétariat Euregio" userId="df096374-2057-427b-924c-956b18445160" providerId="ADAL" clId="{AEEDF38D-6B36-4C87-9518-F796D02F0567}" dt="2022-10-04T08:45:31.804" v="681"/>
          <ac:picMkLst>
            <pc:docMk/>
            <pc:sldMk cId="3870276012" sldId="304"/>
            <ac:picMk id="4" creationId="{0D7EFF82-26E7-784A-2E62-99D845AC11BF}"/>
          </ac:picMkLst>
        </pc:picChg>
        <pc:picChg chg="add mod">
          <ac:chgData name="Secrétariat Euregio" userId="df096374-2057-427b-924c-956b18445160" providerId="ADAL" clId="{AEEDF38D-6B36-4C87-9518-F796D02F0567}" dt="2022-10-06T11:50:10.505" v="2573"/>
          <ac:picMkLst>
            <pc:docMk/>
            <pc:sldMk cId="3870276012" sldId="304"/>
            <ac:picMk id="5" creationId="{118D02D2-C4F1-7971-50F0-10983602DB4B}"/>
          </ac:picMkLst>
        </pc:picChg>
        <pc:picChg chg="del">
          <ac:chgData name="Secrétariat Euregio" userId="df096374-2057-427b-924c-956b18445160" providerId="ADAL" clId="{AEEDF38D-6B36-4C87-9518-F796D02F0567}" dt="2022-10-04T08:45:31.617" v="680" actId="478"/>
          <ac:picMkLst>
            <pc:docMk/>
            <pc:sldMk cId="3870276012" sldId="304"/>
            <ac:picMk id="5" creationId="{A8172D70-8D3D-CA05-98F7-1578EC732FBE}"/>
          </ac:picMkLst>
        </pc:picChg>
      </pc:sldChg>
      <pc:sldChg chg="addSp delSp modSp mod">
        <pc:chgData name="Secrétariat Euregio" userId="df096374-2057-427b-924c-956b18445160" providerId="ADAL" clId="{AEEDF38D-6B36-4C87-9518-F796D02F0567}" dt="2022-10-19T07:38:40.856" v="7517" actId="20577"/>
        <pc:sldMkLst>
          <pc:docMk/>
          <pc:sldMk cId="710226863" sldId="305"/>
        </pc:sldMkLst>
        <pc:spChg chg="del mod">
          <ac:chgData name="Secrétariat Euregio" userId="df096374-2057-427b-924c-956b18445160" providerId="ADAL" clId="{AEEDF38D-6B36-4C87-9518-F796D02F0567}" dt="2022-10-18T11:50:36.758" v="6511" actId="478"/>
          <ac:spMkLst>
            <pc:docMk/>
            <pc:sldMk cId="710226863" sldId="305"/>
            <ac:spMk id="2" creationId="{62AAC186-F34F-25D7-5D99-E55F5C2DEA35}"/>
          </ac:spMkLst>
        </pc:spChg>
        <pc:spChg chg="add mod">
          <ac:chgData name="Secrétariat Euregio" userId="df096374-2057-427b-924c-956b18445160" providerId="ADAL" clId="{AEEDF38D-6B36-4C87-9518-F796D02F0567}" dt="2022-10-13T07:29:17.700" v="4364"/>
          <ac:spMkLst>
            <pc:docMk/>
            <pc:sldMk cId="710226863" sldId="305"/>
            <ac:spMk id="7" creationId="{D3C19068-7B91-AE29-71E9-AC23EBCC7367}"/>
          </ac:spMkLst>
        </pc:spChg>
        <pc:spChg chg="add del mod">
          <ac:chgData name="Secrétariat Euregio" userId="df096374-2057-427b-924c-956b18445160" providerId="ADAL" clId="{AEEDF38D-6B36-4C87-9518-F796D02F0567}" dt="2022-10-18T11:50:38.128" v="6512" actId="478"/>
          <ac:spMkLst>
            <pc:docMk/>
            <pc:sldMk cId="710226863" sldId="305"/>
            <ac:spMk id="9" creationId="{A6B3158D-D1C8-45FA-7C8C-652E83DF3DA9}"/>
          </ac:spMkLst>
        </pc:spChg>
        <pc:spChg chg="add mod">
          <ac:chgData name="Secrétariat Euregio" userId="df096374-2057-427b-924c-956b18445160" providerId="ADAL" clId="{AEEDF38D-6B36-4C87-9518-F796D02F0567}" dt="2022-10-18T11:50:42.791" v="6524" actId="20577"/>
          <ac:spMkLst>
            <pc:docMk/>
            <pc:sldMk cId="710226863" sldId="305"/>
            <ac:spMk id="10" creationId="{6443D8C2-D545-E6DC-FC98-346E38DF101F}"/>
          </ac:spMkLst>
        </pc:spChg>
        <pc:graphicFrameChg chg="mod modGraphic">
          <ac:chgData name="Secrétariat Euregio" userId="df096374-2057-427b-924c-956b18445160" providerId="ADAL" clId="{AEEDF38D-6B36-4C87-9518-F796D02F0567}" dt="2022-10-19T07:38:40.856" v="7517" actId="20577"/>
          <ac:graphicFrameMkLst>
            <pc:docMk/>
            <pc:sldMk cId="710226863" sldId="305"/>
            <ac:graphicFrameMk id="5" creationId="{24CE253F-2BD6-6259-4EBC-23B16757A224}"/>
          </ac:graphicFrameMkLst>
        </pc:graphicFrameChg>
        <pc:picChg chg="add mod">
          <ac:chgData name="Secrétariat Euregio" userId="df096374-2057-427b-924c-956b18445160" providerId="ADAL" clId="{AEEDF38D-6B36-4C87-9518-F796D02F0567}" dt="2022-10-06T11:50:12.600" v="2574"/>
          <ac:picMkLst>
            <pc:docMk/>
            <pc:sldMk cId="710226863" sldId="305"/>
            <ac:picMk id="4" creationId="{0136D247-E264-5A4C-25B8-E74D98AC6161}"/>
          </ac:picMkLst>
        </pc:picChg>
        <pc:picChg chg="del">
          <ac:chgData name="Secrétariat Euregio" userId="df096374-2057-427b-924c-956b18445160" providerId="ADAL" clId="{AEEDF38D-6B36-4C87-9518-F796D02F0567}" dt="2022-10-04T08:45:39.487" v="683" actId="478"/>
          <ac:picMkLst>
            <pc:docMk/>
            <pc:sldMk cId="710226863" sldId="305"/>
            <ac:picMk id="4" creationId="{CEF5B349-E3F9-2B97-A833-6B1E12088045}"/>
          </ac:picMkLst>
        </pc:picChg>
        <pc:picChg chg="add mod">
          <ac:chgData name="Secrétariat Euregio" userId="df096374-2057-427b-924c-956b18445160" providerId="ADAL" clId="{AEEDF38D-6B36-4C87-9518-F796D02F0567}" dt="2022-10-04T08:45:39.654" v="684"/>
          <ac:picMkLst>
            <pc:docMk/>
            <pc:sldMk cId="710226863" sldId="305"/>
            <ac:picMk id="6" creationId="{33FB9BCE-1930-1C86-4A55-9F890595576F}"/>
          </ac:picMkLst>
        </pc:picChg>
      </pc:sldChg>
      <pc:sldChg chg="addSp delSp modSp del mod ord">
        <pc:chgData name="Secrétariat Euregio" userId="df096374-2057-427b-924c-956b18445160" providerId="ADAL" clId="{AEEDF38D-6B36-4C87-9518-F796D02F0567}" dt="2022-10-13T08:12:30.055" v="4683" actId="47"/>
        <pc:sldMkLst>
          <pc:docMk/>
          <pc:sldMk cId="1940686244" sldId="308"/>
        </pc:sldMkLst>
        <pc:spChg chg="mod">
          <ac:chgData name="Secrétariat Euregio" userId="df096374-2057-427b-924c-956b18445160" providerId="ADAL" clId="{AEEDF38D-6B36-4C87-9518-F796D02F0567}" dt="2022-10-04T08:46:13.149" v="699" actId="207"/>
          <ac:spMkLst>
            <pc:docMk/>
            <pc:sldMk cId="1940686244" sldId="308"/>
            <ac:spMk id="2" creationId="{62AAC186-F34F-25D7-5D99-E55F5C2DEA35}"/>
          </ac:spMkLst>
        </pc:spChg>
        <pc:spChg chg="mod">
          <ac:chgData name="Secrétariat Euregio" userId="df096374-2057-427b-924c-956b18445160" providerId="ADAL" clId="{AEEDF38D-6B36-4C87-9518-F796D02F0567}" dt="2022-10-05T13:16:48.682" v="1784" actId="1076"/>
          <ac:spMkLst>
            <pc:docMk/>
            <pc:sldMk cId="1940686244" sldId="308"/>
            <ac:spMk id="3" creationId="{DF90FC3F-0325-6E79-4570-5E6B27C45FD2}"/>
          </ac:spMkLst>
        </pc:spChg>
        <pc:spChg chg="add mod">
          <ac:chgData name="Secrétariat Euregio" userId="df096374-2057-427b-924c-956b18445160" providerId="ADAL" clId="{AEEDF38D-6B36-4C87-9518-F796D02F0567}" dt="2022-10-13T07:29:29.346" v="4370"/>
          <ac:spMkLst>
            <pc:docMk/>
            <pc:sldMk cId="1940686244" sldId="308"/>
            <ac:spMk id="6" creationId="{EC164D22-C548-75F0-AA43-D809C3E8A05B}"/>
          </ac:spMkLst>
        </pc:spChg>
        <pc:picChg chg="add mod">
          <ac:chgData name="Secrétariat Euregio" userId="df096374-2057-427b-924c-956b18445160" providerId="ADAL" clId="{AEEDF38D-6B36-4C87-9518-F796D02F0567}" dt="2022-10-04T08:46:10.271" v="698"/>
          <ac:picMkLst>
            <pc:docMk/>
            <pc:sldMk cId="1940686244" sldId="308"/>
            <ac:picMk id="4" creationId="{D25BFCC3-E428-BDED-FE0D-BE95904F66D8}"/>
          </ac:picMkLst>
        </pc:picChg>
        <pc:picChg chg="del">
          <ac:chgData name="Secrétariat Euregio" userId="df096374-2057-427b-924c-956b18445160" providerId="ADAL" clId="{AEEDF38D-6B36-4C87-9518-F796D02F0567}" dt="2022-10-04T08:46:10.054" v="697" actId="478"/>
          <ac:picMkLst>
            <pc:docMk/>
            <pc:sldMk cId="1940686244" sldId="308"/>
            <ac:picMk id="5" creationId="{2659A5BD-CBE3-E446-1812-AB10FBF64992}"/>
          </ac:picMkLst>
        </pc:picChg>
        <pc:picChg chg="add mod">
          <ac:chgData name="Secrétariat Euregio" userId="df096374-2057-427b-924c-956b18445160" providerId="ADAL" clId="{AEEDF38D-6B36-4C87-9518-F796D02F0567}" dt="2022-10-06T11:50:25.293" v="2580"/>
          <ac:picMkLst>
            <pc:docMk/>
            <pc:sldMk cId="1940686244" sldId="308"/>
            <ac:picMk id="5" creationId="{2EEF7564-749E-D0F8-2C3D-8C97486F1D50}"/>
          </ac:picMkLst>
        </pc:picChg>
      </pc:sldChg>
      <pc:sldChg chg="addSp delSp modSp mod">
        <pc:chgData name="Secrétariat Euregio" userId="df096374-2057-427b-924c-956b18445160" providerId="ADAL" clId="{AEEDF38D-6B36-4C87-9518-F796D02F0567}" dt="2022-10-18T14:35:19.561" v="7447" actId="1076"/>
        <pc:sldMkLst>
          <pc:docMk/>
          <pc:sldMk cId="4146778937" sldId="309"/>
        </pc:sldMkLst>
        <pc:spChg chg="del mod">
          <ac:chgData name="Secrétariat Euregio" userId="df096374-2057-427b-924c-956b18445160" providerId="ADAL" clId="{AEEDF38D-6B36-4C87-9518-F796D02F0567}" dt="2022-10-18T11:51:42.241" v="6598" actId="478"/>
          <ac:spMkLst>
            <pc:docMk/>
            <pc:sldMk cId="4146778937" sldId="309"/>
            <ac:spMk id="2" creationId="{62AAC186-F34F-25D7-5D99-E55F5C2DEA35}"/>
          </ac:spMkLst>
        </pc:spChg>
        <pc:spChg chg="add mod">
          <ac:chgData name="Secrétariat Euregio" userId="df096374-2057-427b-924c-956b18445160" providerId="ADAL" clId="{AEEDF38D-6B36-4C87-9518-F796D02F0567}" dt="2022-10-13T07:29:31.080" v="4371"/>
          <ac:spMkLst>
            <pc:docMk/>
            <pc:sldMk cId="4146778937" sldId="309"/>
            <ac:spMk id="7" creationId="{D9DE669A-E103-C032-B3D5-906E1DB9A670}"/>
          </ac:spMkLst>
        </pc:spChg>
        <pc:spChg chg="add del mod">
          <ac:chgData name="Secrétariat Euregio" userId="df096374-2057-427b-924c-956b18445160" providerId="ADAL" clId="{AEEDF38D-6B36-4C87-9518-F796D02F0567}" dt="2022-10-18T11:51:43.608" v="6599" actId="478"/>
          <ac:spMkLst>
            <pc:docMk/>
            <pc:sldMk cId="4146778937" sldId="309"/>
            <ac:spMk id="9" creationId="{7C32343D-7E25-F169-607F-D42152F08B96}"/>
          </ac:spMkLst>
        </pc:spChg>
        <pc:spChg chg="add mod">
          <ac:chgData name="Secrétariat Euregio" userId="df096374-2057-427b-924c-956b18445160" providerId="ADAL" clId="{AEEDF38D-6B36-4C87-9518-F796D02F0567}" dt="2022-10-18T11:51:48.295" v="6611" actId="20577"/>
          <ac:spMkLst>
            <pc:docMk/>
            <pc:sldMk cId="4146778937" sldId="309"/>
            <ac:spMk id="10" creationId="{F2B9FF2F-C060-0F49-15FB-A882A3B317C4}"/>
          </ac:spMkLst>
        </pc:spChg>
        <pc:graphicFrameChg chg="mod modGraphic">
          <ac:chgData name="Secrétariat Euregio" userId="df096374-2057-427b-924c-956b18445160" providerId="ADAL" clId="{AEEDF38D-6B36-4C87-9518-F796D02F0567}" dt="2022-10-18T14:35:19.561" v="7447" actId="1076"/>
          <ac:graphicFrameMkLst>
            <pc:docMk/>
            <pc:sldMk cId="4146778937" sldId="309"/>
            <ac:graphicFrameMk id="5" creationId="{24CE253F-2BD6-6259-4EBC-23B16757A224}"/>
          </ac:graphicFrameMkLst>
        </pc:graphicFrameChg>
        <pc:picChg chg="del">
          <ac:chgData name="Secrétariat Euregio" userId="df096374-2057-427b-924c-956b18445160" providerId="ADAL" clId="{AEEDF38D-6B36-4C87-9518-F796D02F0567}" dt="2022-10-04T08:46:15.989" v="700" actId="478"/>
          <ac:picMkLst>
            <pc:docMk/>
            <pc:sldMk cId="4146778937" sldId="309"/>
            <ac:picMk id="4" creationId="{01A47A16-7C8B-0D7E-0DBC-3E3BE7EF277F}"/>
          </ac:picMkLst>
        </pc:picChg>
        <pc:picChg chg="add mod">
          <ac:chgData name="Secrétariat Euregio" userId="df096374-2057-427b-924c-956b18445160" providerId="ADAL" clId="{AEEDF38D-6B36-4C87-9518-F796D02F0567}" dt="2022-10-06T11:50:27.662" v="2581"/>
          <ac:picMkLst>
            <pc:docMk/>
            <pc:sldMk cId="4146778937" sldId="309"/>
            <ac:picMk id="4" creationId="{8E26160A-8725-0EB1-10E7-20EFDDCD68E8}"/>
          </ac:picMkLst>
        </pc:picChg>
        <pc:picChg chg="add mod">
          <ac:chgData name="Secrétariat Euregio" userId="df096374-2057-427b-924c-956b18445160" providerId="ADAL" clId="{AEEDF38D-6B36-4C87-9518-F796D02F0567}" dt="2022-10-04T08:46:16.213" v="701"/>
          <ac:picMkLst>
            <pc:docMk/>
            <pc:sldMk cId="4146778937" sldId="309"/>
            <ac:picMk id="6" creationId="{9F1D4EC3-10B8-E035-961F-B3A1B81EFC47}"/>
          </ac:picMkLst>
        </pc:picChg>
      </pc:sldChg>
      <pc:sldChg chg="addSp delSp modSp mod">
        <pc:chgData name="Secrétariat Euregio" userId="df096374-2057-427b-924c-956b18445160" providerId="ADAL" clId="{AEEDF38D-6B36-4C87-9518-F796D02F0567}" dt="2022-10-18T14:35:44.651" v="7452" actId="1076"/>
        <pc:sldMkLst>
          <pc:docMk/>
          <pc:sldMk cId="4290483167" sldId="317"/>
        </pc:sldMkLst>
        <pc:spChg chg="del mod">
          <ac:chgData name="Secrétariat Euregio" userId="df096374-2057-427b-924c-956b18445160" providerId="ADAL" clId="{AEEDF38D-6B36-4C87-9518-F796D02F0567}" dt="2022-10-18T11:51:51.621" v="6612" actId="478"/>
          <ac:spMkLst>
            <pc:docMk/>
            <pc:sldMk cId="4290483167" sldId="317"/>
            <ac:spMk id="2" creationId="{62AAC186-F34F-25D7-5D99-E55F5C2DEA35}"/>
          </ac:spMkLst>
        </pc:spChg>
        <pc:spChg chg="add mod">
          <ac:chgData name="Secrétariat Euregio" userId="df096374-2057-427b-924c-956b18445160" providerId="ADAL" clId="{AEEDF38D-6B36-4C87-9518-F796D02F0567}" dt="2022-10-13T07:29:33.005" v="4372"/>
          <ac:spMkLst>
            <pc:docMk/>
            <pc:sldMk cId="4290483167" sldId="317"/>
            <ac:spMk id="6" creationId="{4A5F0BDB-0C03-0A96-3948-F193E6340499}"/>
          </ac:spMkLst>
        </pc:spChg>
        <pc:spChg chg="add del mod">
          <ac:chgData name="Secrétariat Euregio" userId="df096374-2057-427b-924c-956b18445160" providerId="ADAL" clId="{AEEDF38D-6B36-4C87-9518-F796D02F0567}" dt="2022-10-18T11:51:52.735" v="6613" actId="478"/>
          <ac:spMkLst>
            <pc:docMk/>
            <pc:sldMk cId="4290483167" sldId="317"/>
            <ac:spMk id="9" creationId="{CD1C9BA5-DC04-936B-E9F1-D0071223D740}"/>
          </ac:spMkLst>
        </pc:spChg>
        <pc:spChg chg="add mod">
          <ac:chgData name="Secrétariat Euregio" userId="df096374-2057-427b-924c-956b18445160" providerId="ADAL" clId="{AEEDF38D-6B36-4C87-9518-F796D02F0567}" dt="2022-10-18T14:35:39.063" v="7451" actId="1076"/>
          <ac:spMkLst>
            <pc:docMk/>
            <pc:sldMk cId="4290483167" sldId="317"/>
            <ac:spMk id="10" creationId="{7DE5300F-F1AA-805E-7937-2170B9BE4EA2}"/>
          </ac:spMkLst>
        </pc:spChg>
        <pc:graphicFrameChg chg="mod modGraphic">
          <ac:chgData name="Secrétariat Euregio" userId="df096374-2057-427b-924c-956b18445160" providerId="ADAL" clId="{AEEDF38D-6B36-4C87-9518-F796D02F0567}" dt="2022-10-18T14:35:44.651" v="7452" actId="1076"/>
          <ac:graphicFrameMkLst>
            <pc:docMk/>
            <pc:sldMk cId="4290483167" sldId="317"/>
            <ac:graphicFrameMk id="5" creationId="{C3365101-DEDB-5537-0308-BC327383C98B}"/>
          </ac:graphicFrameMkLst>
        </pc:graphicFrameChg>
        <pc:picChg chg="add mod">
          <ac:chgData name="Secrétariat Euregio" userId="df096374-2057-427b-924c-956b18445160" providerId="ADAL" clId="{AEEDF38D-6B36-4C87-9518-F796D02F0567}" dt="2022-10-06T11:50:29.738" v="2582"/>
          <ac:picMkLst>
            <pc:docMk/>
            <pc:sldMk cId="4290483167" sldId="317"/>
            <ac:picMk id="4" creationId="{AC12EC25-FE17-BBE3-7DA3-7CC5384ABAC7}"/>
          </ac:picMkLst>
        </pc:picChg>
        <pc:picChg chg="del">
          <ac:chgData name="Secrétariat Euregio" userId="df096374-2057-427b-924c-956b18445160" providerId="ADAL" clId="{AEEDF38D-6B36-4C87-9518-F796D02F0567}" dt="2022-10-04T08:46:21.437" v="703" actId="478"/>
          <ac:picMkLst>
            <pc:docMk/>
            <pc:sldMk cId="4290483167" sldId="317"/>
            <ac:picMk id="4" creationId="{FF964E69-EC44-C579-0770-3ABEB50C084D}"/>
          </ac:picMkLst>
        </pc:picChg>
        <pc:picChg chg="del">
          <ac:chgData name="Secrétariat Euregio" userId="df096374-2057-427b-924c-956b18445160" providerId="ADAL" clId="{AEEDF38D-6B36-4C87-9518-F796D02F0567}" dt="2022-10-04T08:46:27.988" v="707" actId="478"/>
          <ac:picMkLst>
            <pc:docMk/>
            <pc:sldMk cId="4290483167" sldId="317"/>
            <ac:picMk id="6" creationId="{1F801217-C3DE-F03B-1D24-F65B8D22149B}"/>
          </ac:picMkLst>
        </pc:picChg>
        <pc:picChg chg="add del mod">
          <ac:chgData name="Secrétariat Euregio" userId="df096374-2057-427b-924c-956b18445160" providerId="ADAL" clId="{AEEDF38D-6B36-4C87-9518-F796D02F0567}" dt="2022-10-04T08:46:22.990" v="705" actId="478"/>
          <ac:picMkLst>
            <pc:docMk/>
            <pc:sldMk cId="4290483167" sldId="317"/>
            <ac:picMk id="7" creationId="{0B0D5991-A561-86E1-5B82-CADED1655E03}"/>
          </ac:picMkLst>
        </pc:picChg>
        <pc:picChg chg="add mod">
          <ac:chgData name="Secrétariat Euregio" userId="df096374-2057-427b-924c-956b18445160" providerId="ADAL" clId="{AEEDF38D-6B36-4C87-9518-F796D02F0567}" dt="2022-10-04T08:46:28.924" v="708"/>
          <ac:picMkLst>
            <pc:docMk/>
            <pc:sldMk cId="4290483167" sldId="317"/>
            <ac:picMk id="8" creationId="{2EB65D13-47E4-968D-E415-E892C6D78B9E}"/>
          </ac:picMkLst>
        </pc:picChg>
      </pc:sldChg>
      <pc:sldChg chg="addSp delSp modSp del mod">
        <pc:chgData name="Secrétariat Euregio" userId="df096374-2057-427b-924c-956b18445160" providerId="ADAL" clId="{AEEDF38D-6B36-4C87-9518-F796D02F0567}" dt="2022-10-13T08:11:41.790" v="4671" actId="47"/>
        <pc:sldMkLst>
          <pc:docMk/>
          <pc:sldMk cId="2848156063" sldId="319"/>
        </pc:sldMkLst>
        <pc:spChg chg="mod">
          <ac:chgData name="Secrétariat Euregio" userId="df096374-2057-427b-924c-956b18445160" providerId="ADAL" clId="{AEEDF38D-6B36-4C87-9518-F796D02F0567}" dt="2022-10-04T08:46:06.671" v="696" actId="207"/>
          <ac:spMkLst>
            <pc:docMk/>
            <pc:sldMk cId="2848156063" sldId="319"/>
            <ac:spMk id="2" creationId="{62AAC186-F34F-25D7-5D99-E55F5C2DEA35}"/>
          </ac:spMkLst>
        </pc:spChg>
        <pc:spChg chg="mod">
          <ac:chgData name="Secrétariat Euregio" userId="df096374-2057-427b-924c-956b18445160" providerId="ADAL" clId="{AEEDF38D-6B36-4C87-9518-F796D02F0567}" dt="2022-10-06T13:12:41.709" v="2986" actId="113"/>
          <ac:spMkLst>
            <pc:docMk/>
            <pc:sldMk cId="2848156063" sldId="319"/>
            <ac:spMk id="3" creationId="{DF90FC3F-0325-6E79-4570-5E6B27C45FD2}"/>
          </ac:spMkLst>
        </pc:spChg>
        <pc:spChg chg="add mod">
          <ac:chgData name="Secrétariat Euregio" userId="df096374-2057-427b-924c-956b18445160" providerId="ADAL" clId="{AEEDF38D-6B36-4C87-9518-F796D02F0567}" dt="2022-10-13T07:29:23.460" v="4367"/>
          <ac:spMkLst>
            <pc:docMk/>
            <pc:sldMk cId="2848156063" sldId="319"/>
            <ac:spMk id="5" creationId="{282296CA-260D-6FA1-25C8-0F057996B165}"/>
          </ac:spMkLst>
        </pc:spChg>
        <pc:picChg chg="add del mod">
          <ac:chgData name="Secrétariat Euregio" userId="df096374-2057-427b-924c-956b18445160" providerId="ADAL" clId="{AEEDF38D-6B36-4C87-9518-F796D02F0567}" dt="2022-10-04T08:46:01.254" v="693" actId="478"/>
          <ac:picMkLst>
            <pc:docMk/>
            <pc:sldMk cId="2848156063" sldId="319"/>
            <ac:picMk id="4" creationId="{281E27D2-0AFA-4BED-F632-186EB2BB1AE2}"/>
          </ac:picMkLst>
        </pc:picChg>
        <pc:picChg chg="add mod">
          <ac:chgData name="Secrétariat Euregio" userId="df096374-2057-427b-924c-956b18445160" providerId="ADAL" clId="{AEEDF38D-6B36-4C87-9518-F796D02F0567}" dt="2022-10-06T11:50:19.153" v="2577"/>
          <ac:picMkLst>
            <pc:docMk/>
            <pc:sldMk cId="2848156063" sldId="319"/>
            <ac:picMk id="4" creationId="{E12AFE70-FA6C-07EC-6DC7-5F037AAE308C}"/>
          </ac:picMkLst>
        </pc:picChg>
        <pc:picChg chg="del">
          <ac:chgData name="Secrétariat Euregio" userId="df096374-2057-427b-924c-956b18445160" providerId="ADAL" clId="{AEEDF38D-6B36-4C87-9518-F796D02F0567}" dt="2022-10-04T08:46:03.413" v="694" actId="478"/>
          <ac:picMkLst>
            <pc:docMk/>
            <pc:sldMk cId="2848156063" sldId="319"/>
            <ac:picMk id="5" creationId="{F13C1AAB-F4C3-5384-8958-7DF4D566CA34}"/>
          </ac:picMkLst>
        </pc:picChg>
        <pc:picChg chg="add mod">
          <ac:chgData name="Secrétariat Euregio" userId="df096374-2057-427b-924c-956b18445160" providerId="ADAL" clId="{AEEDF38D-6B36-4C87-9518-F796D02F0567}" dt="2022-10-04T08:46:03.621" v="695"/>
          <ac:picMkLst>
            <pc:docMk/>
            <pc:sldMk cId="2848156063" sldId="319"/>
            <ac:picMk id="6" creationId="{D7C0A49A-C9CC-E427-4F83-D59502CE2FF6}"/>
          </ac:picMkLst>
        </pc:picChg>
      </pc:sldChg>
      <pc:sldChg chg="addSp delSp modSp del mod">
        <pc:chgData name="Secrétariat Euregio" userId="df096374-2057-427b-924c-956b18445160" providerId="ADAL" clId="{AEEDF38D-6B36-4C87-9518-F796D02F0567}" dt="2022-10-13T08:07:55.834" v="4636" actId="2696"/>
        <pc:sldMkLst>
          <pc:docMk/>
          <pc:sldMk cId="755923352" sldId="321"/>
        </pc:sldMkLst>
        <pc:spChg chg="mod">
          <ac:chgData name="Secrétariat Euregio" userId="df096374-2057-427b-924c-956b18445160" providerId="ADAL" clId="{AEEDF38D-6B36-4C87-9518-F796D02F0567}" dt="2022-10-13T08:07:32.738" v="4633" actId="20577"/>
          <ac:spMkLst>
            <pc:docMk/>
            <pc:sldMk cId="755923352" sldId="321"/>
            <ac:spMk id="2" creationId="{62AAC186-F34F-25D7-5D99-E55F5C2DEA35}"/>
          </ac:spMkLst>
        </pc:spChg>
        <pc:spChg chg="mod">
          <ac:chgData name="Secrétariat Euregio" userId="df096374-2057-427b-924c-956b18445160" providerId="ADAL" clId="{AEEDF38D-6B36-4C87-9518-F796D02F0567}" dt="2022-10-13T08:07:25.246" v="4632" actId="1076"/>
          <ac:spMkLst>
            <pc:docMk/>
            <pc:sldMk cId="755923352" sldId="321"/>
            <ac:spMk id="3" creationId="{DF90FC3F-0325-6E79-4570-5E6B27C45FD2}"/>
          </ac:spMkLst>
        </pc:spChg>
        <pc:spChg chg="add mod">
          <ac:chgData name="Secrétariat Euregio" userId="df096374-2057-427b-924c-956b18445160" providerId="ADAL" clId="{AEEDF38D-6B36-4C87-9518-F796D02F0567}" dt="2022-10-13T07:29:02.388" v="4357"/>
          <ac:spMkLst>
            <pc:docMk/>
            <pc:sldMk cId="755923352" sldId="321"/>
            <ac:spMk id="6" creationId="{82B1FFC8-6ADB-C01D-7A6E-74157B306B0C}"/>
          </ac:spMkLst>
        </pc:spChg>
        <pc:picChg chg="add mod">
          <ac:chgData name="Secrétariat Euregio" userId="df096374-2057-427b-924c-956b18445160" providerId="ADAL" clId="{AEEDF38D-6B36-4C87-9518-F796D02F0567}" dt="2022-10-04T08:44:26.221" v="650"/>
          <ac:picMkLst>
            <pc:docMk/>
            <pc:sldMk cId="755923352" sldId="321"/>
            <ac:picMk id="4" creationId="{82CF29C2-A722-6561-E940-0D2631841A1D}"/>
          </ac:picMkLst>
        </pc:picChg>
        <pc:picChg chg="add mod">
          <ac:chgData name="Secrétariat Euregio" userId="df096374-2057-427b-924c-956b18445160" providerId="ADAL" clId="{AEEDF38D-6B36-4C87-9518-F796D02F0567}" dt="2022-10-06T11:49:55.227" v="2567"/>
          <ac:picMkLst>
            <pc:docMk/>
            <pc:sldMk cId="755923352" sldId="321"/>
            <ac:picMk id="5" creationId="{7956170B-E119-67ED-FE53-86997EB86B32}"/>
          </ac:picMkLst>
        </pc:picChg>
        <pc:picChg chg="del">
          <ac:chgData name="Secrétariat Euregio" userId="df096374-2057-427b-924c-956b18445160" providerId="ADAL" clId="{AEEDF38D-6B36-4C87-9518-F796D02F0567}" dt="2022-10-04T08:44:26.037" v="649" actId="478"/>
          <ac:picMkLst>
            <pc:docMk/>
            <pc:sldMk cId="755923352" sldId="321"/>
            <ac:picMk id="5" creationId="{FF1FD7FC-2325-CFDF-2F7F-ECF666827A9C}"/>
          </ac:picMkLst>
        </pc:picChg>
      </pc:sldChg>
      <pc:sldChg chg="addSp delSp modSp del mod">
        <pc:chgData name="Secrétariat Euregio" userId="df096374-2057-427b-924c-956b18445160" providerId="ADAL" clId="{AEEDF38D-6B36-4C87-9518-F796D02F0567}" dt="2022-10-13T08:08:31.661" v="4641" actId="47"/>
        <pc:sldMkLst>
          <pc:docMk/>
          <pc:sldMk cId="1726236639" sldId="322"/>
        </pc:sldMkLst>
        <pc:spChg chg="mod">
          <ac:chgData name="Secrétariat Euregio" userId="df096374-2057-427b-924c-956b18445160" providerId="ADAL" clId="{AEEDF38D-6B36-4C87-9518-F796D02F0567}" dt="2022-10-05T13:09:50.654" v="1626" actId="1076"/>
          <ac:spMkLst>
            <pc:docMk/>
            <pc:sldMk cId="1726236639" sldId="322"/>
            <ac:spMk id="2" creationId="{62AAC186-F34F-25D7-5D99-E55F5C2DEA35}"/>
          </ac:spMkLst>
        </pc:spChg>
        <pc:spChg chg="mod">
          <ac:chgData name="Secrétariat Euregio" userId="df096374-2057-427b-924c-956b18445160" providerId="ADAL" clId="{AEEDF38D-6B36-4C87-9518-F796D02F0567}" dt="2022-10-13T08:08:12.766" v="4638" actId="1076"/>
          <ac:spMkLst>
            <pc:docMk/>
            <pc:sldMk cId="1726236639" sldId="322"/>
            <ac:spMk id="3" creationId="{DF90FC3F-0325-6E79-4570-5E6B27C45FD2}"/>
          </ac:spMkLst>
        </pc:spChg>
        <pc:spChg chg="add mod">
          <ac:chgData name="Secrétariat Euregio" userId="df096374-2057-427b-924c-956b18445160" providerId="ADAL" clId="{AEEDF38D-6B36-4C87-9518-F796D02F0567}" dt="2022-10-13T07:29:03.940" v="4358"/>
          <ac:spMkLst>
            <pc:docMk/>
            <pc:sldMk cId="1726236639" sldId="322"/>
            <ac:spMk id="6" creationId="{33BB7C4E-8787-E769-69AD-9859287380DF}"/>
          </ac:spMkLst>
        </pc:spChg>
        <pc:picChg chg="add mod">
          <ac:chgData name="Secrétariat Euregio" userId="df096374-2057-427b-924c-956b18445160" providerId="ADAL" clId="{AEEDF38D-6B36-4C87-9518-F796D02F0567}" dt="2022-10-04T08:44:31.156" v="653"/>
          <ac:picMkLst>
            <pc:docMk/>
            <pc:sldMk cId="1726236639" sldId="322"/>
            <ac:picMk id="4" creationId="{F4590BCA-BB65-9C87-F946-3668496CE93F}"/>
          </ac:picMkLst>
        </pc:picChg>
        <pc:picChg chg="del">
          <ac:chgData name="Secrétariat Euregio" userId="df096374-2057-427b-924c-956b18445160" providerId="ADAL" clId="{AEEDF38D-6B36-4C87-9518-F796D02F0567}" dt="2022-10-04T08:44:30.887" v="652" actId="478"/>
          <ac:picMkLst>
            <pc:docMk/>
            <pc:sldMk cId="1726236639" sldId="322"/>
            <ac:picMk id="5" creationId="{547449EE-FC16-B387-9D1C-752EB0BAD829}"/>
          </ac:picMkLst>
        </pc:picChg>
        <pc:picChg chg="add mod">
          <ac:chgData name="Secrétariat Euregio" userId="df096374-2057-427b-924c-956b18445160" providerId="ADAL" clId="{AEEDF38D-6B36-4C87-9518-F796D02F0567}" dt="2022-10-06T11:49:58.589" v="2568"/>
          <ac:picMkLst>
            <pc:docMk/>
            <pc:sldMk cId="1726236639" sldId="322"/>
            <ac:picMk id="5" creationId="{732480E5-AA90-689A-F6C2-D3315FA323DB}"/>
          </ac:picMkLst>
        </pc:picChg>
      </pc:sldChg>
      <pc:sldChg chg="addSp delSp modSp del mod">
        <pc:chgData name="Secrétariat Euregio" userId="df096374-2057-427b-924c-956b18445160" providerId="ADAL" clId="{AEEDF38D-6B36-4C87-9518-F796D02F0567}" dt="2022-10-13T08:10:17.281" v="4654" actId="47"/>
        <pc:sldMkLst>
          <pc:docMk/>
          <pc:sldMk cId="864405683" sldId="323"/>
        </pc:sldMkLst>
        <pc:spChg chg="mod">
          <ac:chgData name="Secrétariat Euregio" userId="df096374-2057-427b-924c-956b18445160" providerId="ADAL" clId="{AEEDF38D-6B36-4C87-9518-F796D02F0567}" dt="2022-10-04T08:45:10.045" v="671" actId="207"/>
          <ac:spMkLst>
            <pc:docMk/>
            <pc:sldMk cId="864405683" sldId="323"/>
            <ac:spMk id="2" creationId="{62AAC186-F34F-25D7-5D99-E55F5C2DEA35}"/>
          </ac:spMkLst>
        </pc:spChg>
        <pc:spChg chg="mod">
          <ac:chgData name="Secrétariat Euregio" userId="df096374-2057-427b-924c-956b18445160" providerId="ADAL" clId="{AEEDF38D-6B36-4C87-9518-F796D02F0567}" dt="2022-10-06T13:10:26.941" v="2970" actId="113"/>
          <ac:spMkLst>
            <pc:docMk/>
            <pc:sldMk cId="864405683" sldId="323"/>
            <ac:spMk id="3" creationId="{DF90FC3F-0325-6E79-4570-5E6B27C45FD2}"/>
          </ac:spMkLst>
        </pc:spChg>
        <pc:spChg chg="add mod">
          <ac:chgData name="Secrétariat Euregio" userId="df096374-2057-427b-924c-956b18445160" providerId="ADAL" clId="{AEEDF38D-6B36-4C87-9518-F796D02F0567}" dt="2022-10-13T07:29:11.568" v="4361"/>
          <ac:spMkLst>
            <pc:docMk/>
            <pc:sldMk cId="864405683" sldId="323"/>
            <ac:spMk id="5" creationId="{8B82D7CA-E28A-BF4F-6CF4-FF5A4BE8F68E}"/>
          </ac:spMkLst>
        </pc:spChg>
        <pc:picChg chg="add mod">
          <ac:chgData name="Secrétariat Euregio" userId="df096374-2057-427b-924c-956b18445160" providerId="ADAL" clId="{AEEDF38D-6B36-4C87-9518-F796D02F0567}" dt="2022-10-06T11:50:05.977" v="2571"/>
          <ac:picMkLst>
            <pc:docMk/>
            <pc:sldMk cId="864405683" sldId="323"/>
            <ac:picMk id="4" creationId="{55D85F72-42C1-D506-DC9D-5B8742E0BC28}"/>
          </ac:picMkLst>
        </pc:picChg>
        <pc:picChg chg="add del mod">
          <ac:chgData name="Secrétariat Euregio" userId="df096374-2057-427b-924c-956b18445160" providerId="ADAL" clId="{AEEDF38D-6B36-4C87-9518-F796D02F0567}" dt="2022-10-04T08:45:12.705" v="672" actId="478"/>
          <ac:picMkLst>
            <pc:docMk/>
            <pc:sldMk cId="864405683" sldId="323"/>
            <ac:picMk id="4" creationId="{E09A8AEE-E31F-BB80-474F-80608554C3E7}"/>
          </ac:picMkLst>
        </pc:picChg>
        <pc:picChg chg="del">
          <ac:chgData name="Secrétariat Euregio" userId="df096374-2057-427b-924c-956b18445160" providerId="ADAL" clId="{AEEDF38D-6B36-4C87-9518-F796D02F0567}" dt="2022-10-04T08:54:21.421" v="875" actId="478"/>
          <ac:picMkLst>
            <pc:docMk/>
            <pc:sldMk cId="864405683" sldId="323"/>
            <ac:picMk id="5" creationId="{74934FE5-F66D-57D6-A768-0360353542C1}"/>
          </ac:picMkLst>
        </pc:picChg>
        <pc:picChg chg="add del mod">
          <ac:chgData name="Secrétariat Euregio" userId="df096374-2057-427b-924c-956b18445160" providerId="ADAL" clId="{AEEDF38D-6B36-4C87-9518-F796D02F0567}" dt="2022-10-04T08:54:20.317" v="874" actId="21"/>
          <ac:picMkLst>
            <pc:docMk/>
            <pc:sldMk cId="864405683" sldId="323"/>
            <ac:picMk id="6" creationId="{D3975566-1369-4F3C-A9D6-B33EFAA8D8E7}"/>
          </ac:picMkLst>
        </pc:picChg>
        <pc:picChg chg="add mod">
          <ac:chgData name="Secrétariat Euregio" userId="df096374-2057-427b-924c-956b18445160" providerId="ADAL" clId="{AEEDF38D-6B36-4C87-9518-F796D02F0567}" dt="2022-10-04T08:54:21.977" v="876"/>
          <ac:picMkLst>
            <pc:docMk/>
            <pc:sldMk cId="864405683" sldId="323"/>
            <ac:picMk id="7" creationId="{89749BB3-66D0-128D-1F3D-93880DC57D2F}"/>
          </ac:picMkLst>
        </pc:picChg>
      </pc:sldChg>
      <pc:sldChg chg="addSp modSp add del mod">
        <pc:chgData name="Secrétariat Euregio" userId="df096374-2057-427b-924c-956b18445160" providerId="ADAL" clId="{AEEDF38D-6B36-4C87-9518-F796D02F0567}" dt="2022-10-13T08:11:53.838" v="4674" actId="47"/>
        <pc:sldMkLst>
          <pc:docMk/>
          <pc:sldMk cId="502812" sldId="324"/>
        </pc:sldMkLst>
        <pc:spChg chg="mod">
          <ac:chgData name="Secrétariat Euregio" userId="df096374-2057-427b-924c-956b18445160" providerId="ADAL" clId="{AEEDF38D-6B36-4C87-9518-F796D02F0567}" dt="2022-10-06T13:13:51.889" v="2997" actId="113"/>
          <ac:spMkLst>
            <pc:docMk/>
            <pc:sldMk cId="502812" sldId="324"/>
            <ac:spMk id="3" creationId="{DF90FC3F-0325-6E79-4570-5E6B27C45FD2}"/>
          </ac:spMkLst>
        </pc:spChg>
        <pc:spChg chg="add mod">
          <ac:chgData name="Secrétariat Euregio" userId="df096374-2057-427b-924c-956b18445160" providerId="ADAL" clId="{AEEDF38D-6B36-4C87-9518-F796D02F0567}" dt="2022-10-13T07:29:25.372" v="4368"/>
          <ac:spMkLst>
            <pc:docMk/>
            <pc:sldMk cId="502812" sldId="324"/>
            <ac:spMk id="5" creationId="{6CD16343-B26F-F991-57D8-36E1EC1AA109}"/>
          </ac:spMkLst>
        </pc:spChg>
        <pc:picChg chg="add mod">
          <ac:chgData name="Secrétariat Euregio" userId="df096374-2057-427b-924c-956b18445160" providerId="ADAL" clId="{AEEDF38D-6B36-4C87-9518-F796D02F0567}" dt="2022-10-06T11:50:21.222" v="2578"/>
          <ac:picMkLst>
            <pc:docMk/>
            <pc:sldMk cId="502812" sldId="324"/>
            <ac:picMk id="4" creationId="{925019ED-D8A6-A502-584C-F61DD947F30F}"/>
          </ac:picMkLst>
        </pc:picChg>
      </pc:sldChg>
      <pc:sldChg chg="addSp modSp add del mod">
        <pc:chgData name="Secrétariat Euregio" userId="df096374-2057-427b-924c-956b18445160" providerId="ADAL" clId="{AEEDF38D-6B36-4C87-9518-F796D02F0567}" dt="2022-10-13T08:12:14.316" v="4679" actId="47"/>
        <pc:sldMkLst>
          <pc:docMk/>
          <pc:sldMk cId="3805463142" sldId="325"/>
        </pc:sldMkLst>
        <pc:spChg chg="mod">
          <ac:chgData name="Secrétariat Euregio" userId="df096374-2057-427b-924c-956b18445160" providerId="ADAL" clId="{AEEDF38D-6B36-4C87-9518-F796D02F0567}" dt="2022-10-13T08:12:02.838" v="4677" actId="1076"/>
          <ac:spMkLst>
            <pc:docMk/>
            <pc:sldMk cId="3805463142" sldId="325"/>
            <ac:spMk id="3" creationId="{DF90FC3F-0325-6E79-4570-5E6B27C45FD2}"/>
          </ac:spMkLst>
        </pc:spChg>
        <pc:spChg chg="add mod">
          <ac:chgData name="Secrétariat Euregio" userId="df096374-2057-427b-924c-956b18445160" providerId="ADAL" clId="{AEEDF38D-6B36-4C87-9518-F796D02F0567}" dt="2022-10-13T07:29:27.288" v="4369"/>
          <ac:spMkLst>
            <pc:docMk/>
            <pc:sldMk cId="3805463142" sldId="325"/>
            <ac:spMk id="5" creationId="{B93F429D-F53A-C68F-EA29-CCAED302392E}"/>
          </ac:spMkLst>
        </pc:spChg>
        <pc:picChg chg="add mod">
          <ac:chgData name="Secrétariat Euregio" userId="df096374-2057-427b-924c-956b18445160" providerId="ADAL" clId="{AEEDF38D-6B36-4C87-9518-F796D02F0567}" dt="2022-10-06T11:50:23.326" v="2579"/>
          <ac:picMkLst>
            <pc:docMk/>
            <pc:sldMk cId="3805463142" sldId="325"/>
            <ac:picMk id="4" creationId="{6693D011-0173-D132-4730-F3FC64F05A2B}"/>
          </ac:picMkLst>
        </pc:picChg>
      </pc:sldChg>
      <pc:sldChg chg="modSp add del mod">
        <pc:chgData name="Secrétariat Euregio" userId="df096374-2057-427b-924c-956b18445160" providerId="ADAL" clId="{AEEDF38D-6B36-4C87-9518-F796D02F0567}" dt="2022-10-06T09:33:34.600" v="2274" actId="2696"/>
        <pc:sldMkLst>
          <pc:docMk/>
          <pc:sldMk cId="3489483700" sldId="326"/>
        </pc:sldMkLst>
        <pc:spChg chg="mod">
          <ac:chgData name="Secrétariat Euregio" userId="df096374-2057-427b-924c-956b18445160" providerId="ADAL" clId="{AEEDF38D-6B36-4C87-9518-F796D02F0567}" dt="2022-10-05T13:16:21.116" v="1774" actId="21"/>
          <ac:spMkLst>
            <pc:docMk/>
            <pc:sldMk cId="3489483700" sldId="326"/>
            <ac:spMk id="3" creationId="{DF90FC3F-0325-6E79-4570-5E6B27C45FD2}"/>
          </ac:spMkLst>
        </pc:spChg>
      </pc:sldChg>
      <pc:sldChg chg="add del">
        <pc:chgData name="Secrétariat Euregio" userId="df096374-2057-427b-924c-956b18445160" providerId="ADAL" clId="{AEEDF38D-6B36-4C87-9518-F796D02F0567}" dt="2022-10-04T09:10:27.504" v="978"/>
        <pc:sldMkLst>
          <pc:docMk/>
          <pc:sldMk cId="346795666" sldId="327"/>
        </pc:sldMkLst>
      </pc:sldChg>
      <pc:sldChg chg="addSp delSp modSp add mod">
        <pc:chgData name="Secrétariat Euregio" userId="df096374-2057-427b-924c-956b18445160" providerId="ADAL" clId="{AEEDF38D-6B36-4C87-9518-F796D02F0567}" dt="2022-10-18T14:36:45.915" v="7458" actId="20577"/>
        <pc:sldMkLst>
          <pc:docMk/>
          <pc:sldMk cId="3444369965" sldId="327"/>
        </pc:sldMkLst>
        <pc:spChg chg="del mod">
          <ac:chgData name="Secrétariat Euregio" userId="df096374-2057-427b-924c-956b18445160" providerId="ADAL" clId="{AEEDF38D-6B36-4C87-9518-F796D02F0567}" dt="2022-10-13T09:03:14.007" v="5548" actId="478"/>
          <ac:spMkLst>
            <pc:docMk/>
            <pc:sldMk cId="3444369965" sldId="327"/>
            <ac:spMk id="2" creationId="{62AAC186-F34F-25D7-5D99-E55F5C2DEA35}"/>
          </ac:spMkLst>
        </pc:spChg>
        <pc:spChg chg="add mod">
          <ac:chgData name="Secrétariat Euregio" userId="df096374-2057-427b-924c-956b18445160" providerId="ADAL" clId="{AEEDF38D-6B36-4C87-9518-F796D02F0567}" dt="2022-10-13T07:29:34.709" v="4373"/>
          <ac:spMkLst>
            <pc:docMk/>
            <pc:sldMk cId="3444369965" sldId="327"/>
            <ac:spMk id="6" creationId="{302604BB-4AC3-EDCC-750C-E8E94EDE2FDE}"/>
          </ac:spMkLst>
        </pc:spChg>
        <pc:spChg chg="add del mod">
          <ac:chgData name="Secrétariat Euregio" userId="df096374-2057-427b-924c-956b18445160" providerId="ADAL" clId="{AEEDF38D-6B36-4C87-9518-F796D02F0567}" dt="2022-10-18T11:52:05.041" v="6631" actId="478"/>
          <ac:spMkLst>
            <pc:docMk/>
            <pc:sldMk cId="3444369965" sldId="327"/>
            <ac:spMk id="7" creationId="{2EB8A066-176D-1C0F-374C-B877B3EB2717}"/>
          </ac:spMkLst>
        </pc:spChg>
        <pc:spChg chg="mod">
          <ac:chgData name="Secrétariat Euregio" userId="df096374-2057-427b-924c-956b18445160" providerId="ADAL" clId="{AEEDF38D-6B36-4C87-9518-F796D02F0567}" dt="2022-10-18T14:36:45.915" v="7458" actId="20577"/>
          <ac:spMkLst>
            <pc:docMk/>
            <pc:sldMk cId="3444369965" sldId="327"/>
            <ac:spMk id="9" creationId="{C8A6B8B1-6105-9694-C023-5A0949496140}"/>
          </ac:spMkLst>
        </pc:spChg>
        <pc:spChg chg="add del mod">
          <ac:chgData name="Secrétariat Euregio" userId="df096374-2057-427b-924c-956b18445160" providerId="ADAL" clId="{AEEDF38D-6B36-4C87-9518-F796D02F0567}" dt="2022-10-18T11:52:03.019" v="6630"/>
          <ac:spMkLst>
            <pc:docMk/>
            <pc:sldMk cId="3444369965" sldId="327"/>
            <ac:spMk id="12" creationId="{50817B62-0303-9E03-295F-621D97FA2B16}"/>
          </ac:spMkLst>
        </pc:spChg>
        <pc:spChg chg="add mod">
          <ac:chgData name="Secrétariat Euregio" userId="df096374-2057-427b-924c-956b18445160" providerId="ADAL" clId="{AEEDF38D-6B36-4C87-9518-F796D02F0567}" dt="2022-10-18T14:36:09.195" v="7454" actId="20577"/>
          <ac:spMkLst>
            <pc:docMk/>
            <pc:sldMk cId="3444369965" sldId="327"/>
            <ac:spMk id="13" creationId="{21F9CF83-9796-D9D3-5B9C-032350E6372B}"/>
          </ac:spMkLst>
        </pc:spChg>
        <pc:spChg chg="add del mod">
          <ac:chgData name="Secrétariat Euregio" userId="df096374-2057-427b-924c-956b18445160" providerId="ADAL" clId="{AEEDF38D-6B36-4C87-9518-F796D02F0567}" dt="2022-10-13T09:03:16.405" v="5549" actId="478"/>
          <ac:spMkLst>
            <pc:docMk/>
            <pc:sldMk cId="3444369965" sldId="327"/>
            <ac:spMk id="13" creationId="{3B14AD9C-A602-0F8A-EF6A-2837D95ADAF1}"/>
          </ac:spMkLst>
        </pc:spChg>
        <pc:spChg chg="add del mod">
          <ac:chgData name="Secrétariat Euregio" userId="df096374-2057-427b-924c-956b18445160" providerId="ADAL" clId="{AEEDF38D-6B36-4C87-9518-F796D02F0567}" dt="2022-10-18T11:52:01.422" v="6628" actId="478"/>
          <ac:spMkLst>
            <pc:docMk/>
            <pc:sldMk cId="3444369965" sldId="327"/>
            <ac:spMk id="14" creationId="{54B3C766-147B-2380-BF5B-5766A1E000C6}"/>
          </ac:spMkLst>
        </pc:spChg>
        <pc:picChg chg="add mod">
          <ac:chgData name="Secrétariat Euregio" userId="df096374-2057-427b-924c-956b18445160" providerId="ADAL" clId="{AEEDF38D-6B36-4C87-9518-F796D02F0567}" dt="2022-10-06T11:50:31.638" v="2583"/>
          <ac:picMkLst>
            <pc:docMk/>
            <pc:sldMk cId="3444369965" sldId="327"/>
            <ac:picMk id="4" creationId="{66181C97-8174-BF0F-A869-308CC63103E6}"/>
          </ac:picMkLst>
        </pc:picChg>
        <pc:picChg chg="add del mod">
          <ac:chgData name="Secrétariat Euregio" userId="df096374-2057-427b-924c-956b18445160" providerId="ADAL" clId="{AEEDF38D-6B36-4C87-9518-F796D02F0567}" dt="2022-10-13T08:14:37.971" v="4701"/>
          <ac:picMkLst>
            <pc:docMk/>
            <pc:sldMk cId="3444369965" sldId="327"/>
            <ac:picMk id="7" creationId="{1B47B66F-D87D-0619-E98B-3360EEB9A79E}"/>
          </ac:picMkLst>
        </pc:picChg>
      </pc:sldChg>
      <pc:sldChg chg="addSp delSp modSp add del mod">
        <pc:chgData name="Secrétariat Euregio" userId="df096374-2057-427b-924c-956b18445160" providerId="ADAL" clId="{AEEDF38D-6B36-4C87-9518-F796D02F0567}" dt="2022-10-06T09:03:08.832" v="2098" actId="2696"/>
        <pc:sldMkLst>
          <pc:docMk/>
          <pc:sldMk cId="3514105738" sldId="327"/>
        </pc:sldMkLst>
        <pc:spChg chg="mod">
          <ac:chgData name="Secrétariat Euregio" userId="df096374-2057-427b-924c-956b18445160" providerId="ADAL" clId="{AEEDF38D-6B36-4C87-9518-F796D02F0567}" dt="2022-10-05T13:20:01.138" v="1843" actId="20577"/>
          <ac:spMkLst>
            <pc:docMk/>
            <pc:sldMk cId="3514105738" sldId="327"/>
            <ac:spMk id="2" creationId="{62AAC186-F34F-25D7-5D99-E55F5C2DEA35}"/>
          </ac:spMkLst>
        </pc:spChg>
        <pc:spChg chg="mod">
          <ac:chgData name="Secrétariat Euregio" userId="df096374-2057-427b-924c-956b18445160" providerId="ADAL" clId="{AEEDF38D-6B36-4C87-9518-F796D02F0567}" dt="2022-10-06T09:03:02.802" v="2097" actId="313"/>
          <ac:spMkLst>
            <pc:docMk/>
            <pc:sldMk cId="3514105738" sldId="327"/>
            <ac:spMk id="9" creationId="{C8A6B8B1-6105-9694-C023-5A0949496140}"/>
          </ac:spMkLst>
        </pc:spChg>
        <pc:picChg chg="del">
          <ac:chgData name="Secrétariat Euregio" userId="df096374-2057-427b-924c-956b18445160" providerId="ADAL" clId="{AEEDF38D-6B36-4C87-9518-F796D02F0567}" dt="2022-10-04T09:11:28.054" v="988" actId="478"/>
          <ac:picMkLst>
            <pc:docMk/>
            <pc:sldMk cId="3514105738" sldId="327"/>
            <ac:picMk id="4" creationId="{3E3079EB-0DA5-65EC-DBFE-3274B6E74D00}"/>
          </ac:picMkLst>
        </pc:picChg>
        <pc:picChg chg="add mod">
          <ac:chgData name="Secrétariat Euregio" userId="df096374-2057-427b-924c-956b18445160" providerId="ADAL" clId="{AEEDF38D-6B36-4C87-9518-F796D02F0567}" dt="2022-10-04T09:11:42.821" v="990"/>
          <ac:picMkLst>
            <pc:docMk/>
            <pc:sldMk cId="3514105738" sldId="327"/>
            <ac:picMk id="5" creationId="{E1A770A6-6504-C00E-E3B8-23CCB9453D3F}"/>
          </ac:picMkLst>
        </pc:picChg>
        <pc:picChg chg="del">
          <ac:chgData name="Secrétariat Euregio" userId="df096374-2057-427b-924c-956b18445160" providerId="ADAL" clId="{AEEDF38D-6B36-4C87-9518-F796D02F0567}" dt="2022-10-04T09:11:30.496" v="989" actId="478"/>
          <ac:picMkLst>
            <pc:docMk/>
            <pc:sldMk cId="3514105738" sldId="327"/>
            <ac:picMk id="7" creationId="{910FEDC8-F34D-55AF-79F9-313476C9E347}"/>
          </ac:picMkLst>
        </pc:picChg>
      </pc:sldChg>
      <pc:sldChg chg="add del">
        <pc:chgData name="Secrétariat Euregio" userId="df096374-2057-427b-924c-956b18445160" providerId="ADAL" clId="{AEEDF38D-6B36-4C87-9518-F796D02F0567}" dt="2022-10-04T09:12:27.645" v="995"/>
        <pc:sldMkLst>
          <pc:docMk/>
          <pc:sldMk cId="964717099" sldId="328"/>
        </pc:sldMkLst>
      </pc:sldChg>
      <pc:sldChg chg="addSp delSp modSp add mod">
        <pc:chgData name="Secrétariat Euregio" userId="df096374-2057-427b-924c-956b18445160" providerId="ADAL" clId="{AEEDF38D-6B36-4C87-9518-F796D02F0567}" dt="2022-10-18T11:53:54.922" v="6819" actId="207"/>
        <pc:sldMkLst>
          <pc:docMk/>
          <pc:sldMk cId="2977953646" sldId="328"/>
        </pc:sldMkLst>
        <pc:spChg chg="del mod">
          <ac:chgData name="Secrétariat Euregio" userId="df096374-2057-427b-924c-956b18445160" providerId="ADAL" clId="{AEEDF38D-6B36-4C87-9518-F796D02F0567}" dt="2022-10-13T08:17:16.806" v="4727" actId="478"/>
          <ac:spMkLst>
            <pc:docMk/>
            <pc:sldMk cId="2977953646" sldId="328"/>
            <ac:spMk id="2" creationId="{62AAC186-F34F-25D7-5D99-E55F5C2DEA35}"/>
          </ac:spMkLst>
        </pc:spChg>
        <pc:spChg chg="add mod">
          <ac:chgData name="Secrétariat Euregio" userId="df096374-2057-427b-924c-956b18445160" providerId="ADAL" clId="{AEEDF38D-6B36-4C87-9518-F796D02F0567}" dt="2022-10-13T07:29:45.133" v="4378"/>
          <ac:spMkLst>
            <pc:docMk/>
            <pc:sldMk cId="2977953646" sldId="328"/>
            <ac:spMk id="5" creationId="{7B3F8DE9-473A-08F4-BDC1-D9CCF2E06EE3}"/>
          </ac:spMkLst>
        </pc:spChg>
        <pc:spChg chg="add del mod">
          <ac:chgData name="Secrétariat Euregio" userId="df096374-2057-427b-924c-956b18445160" providerId="ADAL" clId="{AEEDF38D-6B36-4C87-9518-F796D02F0567}" dt="2022-10-18T11:53:40.889" v="6786" actId="478"/>
          <ac:spMkLst>
            <pc:docMk/>
            <pc:sldMk cId="2977953646" sldId="328"/>
            <ac:spMk id="7" creationId="{4C5B8A85-4C51-F6BE-6E86-91D176EABFF3}"/>
          </ac:spMkLst>
        </pc:spChg>
        <pc:spChg chg="add del mod">
          <ac:chgData name="Secrétariat Euregio" userId="df096374-2057-427b-924c-956b18445160" providerId="ADAL" clId="{AEEDF38D-6B36-4C87-9518-F796D02F0567}" dt="2022-10-18T11:53:43.138" v="6788"/>
          <ac:spMkLst>
            <pc:docMk/>
            <pc:sldMk cId="2977953646" sldId="328"/>
            <ac:spMk id="8" creationId="{89837CCF-DB1C-CE7E-FCBE-C79785463206}"/>
          </ac:spMkLst>
        </pc:spChg>
        <pc:spChg chg="add del mod">
          <ac:chgData name="Secrétariat Euregio" userId="df096374-2057-427b-924c-956b18445160" providerId="ADAL" clId="{AEEDF38D-6B36-4C87-9518-F796D02F0567}" dt="2022-10-13T08:17:20.097" v="4730" actId="478"/>
          <ac:spMkLst>
            <pc:docMk/>
            <pc:sldMk cId="2977953646" sldId="328"/>
            <ac:spMk id="8" creationId="{E006D8A2-55F6-10B0-676D-59DF77295B7A}"/>
          </ac:spMkLst>
        </pc:spChg>
        <pc:spChg chg="mod">
          <ac:chgData name="Secrétariat Euregio" userId="df096374-2057-427b-924c-956b18445160" providerId="ADAL" clId="{AEEDF38D-6B36-4C87-9518-F796D02F0567}" dt="2022-10-18T11:32:22.922" v="6106" actId="207"/>
          <ac:spMkLst>
            <pc:docMk/>
            <pc:sldMk cId="2977953646" sldId="328"/>
            <ac:spMk id="9" creationId="{C8A6B8B1-6105-9694-C023-5A0949496140}"/>
          </ac:spMkLst>
        </pc:spChg>
        <pc:spChg chg="add del mod">
          <ac:chgData name="Secrétariat Euregio" userId="df096374-2057-427b-924c-956b18445160" providerId="ADAL" clId="{AEEDF38D-6B36-4C87-9518-F796D02F0567}" dt="2022-10-13T08:17:18.441" v="4729"/>
          <ac:spMkLst>
            <pc:docMk/>
            <pc:sldMk cId="2977953646" sldId="328"/>
            <ac:spMk id="10" creationId="{0B8D817C-8FC3-B2FC-2037-7BF4B79DF0CA}"/>
          </ac:spMkLst>
        </pc:spChg>
        <pc:spChg chg="add mod">
          <ac:chgData name="Secrétariat Euregio" userId="df096374-2057-427b-924c-956b18445160" providerId="ADAL" clId="{AEEDF38D-6B36-4C87-9518-F796D02F0567}" dt="2022-10-18T11:53:54.922" v="6819" actId="207"/>
          <ac:spMkLst>
            <pc:docMk/>
            <pc:sldMk cId="2977953646" sldId="328"/>
            <ac:spMk id="10" creationId="{B5FB003A-E5B6-52F5-FAE0-E6EF26E77522}"/>
          </ac:spMkLst>
        </pc:spChg>
        <pc:spChg chg="add del mod">
          <ac:chgData name="Secrétariat Euregio" userId="df096374-2057-427b-924c-956b18445160" providerId="ADAL" clId="{AEEDF38D-6B36-4C87-9518-F796D02F0567}" dt="2022-10-13T09:04:53.938" v="5706" actId="478"/>
          <ac:spMkLst>
            <pc:docMk/>
            <pc:sldMk cId="2977953646" sldId="328"/>
            <ac:spMk id="11" creationId="{3032DDE9-D958-E254-2D47-B69924A72FBE}"/>
          </ac:spMkLst>
        </pc:spChg>
        <pc:spChg chg="add del mod">
          <ac:chgData name="Secrétariat Euregio" userId="df096374-2057-427b-924c-956b18445160" providerId="ADAL" clId="{AEEDF38D-6B36-4C87-9518-F796D02F0567}" dt="2022-10-13T09:04:56.405" v="5707" actId="478"/>
          <ac:spMkLst>
            <pc:docMk/>
            <pc:sldMk cId="2977953646" sldId="328"/>
            <ac:spMk id="13" creationId="{EC1FA2EC-A1F0-BB3F-54E5-6B5F204237AC}"/>
          </ac:spMkLst>
        </pc:spChg>
        <pc:spChg chg="add del mod">
          <ac:chgData name="Secrétariat Euregio" userId="df096374-2057-427b-924c-956b18445160" providerId="ADAL" clId="{AEEDF38D-6B36-4C87-9518-F796D02F0567}" dt="2022-10-18T11:53:39.188" v="6785" actId="478"/>
          <ac:spMkLst>
            <pc:docMk/>
            <pc:sldMk cId="2977953646" sldId="328"/>
            <ac:spMk id="14" creationId="{1B017E84-3E6E-254A-DDC1-A147D643AC46}"/>
          </ac:spMkLst>
        </pc:spChg>
        <pc:picChg chg="add mod">
          <ac:chgData name="Secrétariat Euregio" userId="df096374-2057-427b-924c-956b18445160" providerId="ADAL" clId="{AEEDF38D-6B36-4C87-9518-F796D02F0567}" dt="2022-10-06T11:50:45.173" v="2589"/>
          <ac:picMkLst>
            <pc:docMk/>
            <pc:sldMk cId="2977953646" sldId="328"/>
            <ac:picMk id="4" creationId="{413DC282-AC21-464F-C348-D7D41391B490}"/>
          </ac:picMkLst>
        </pc:picChg>
        <pc:picChg chg="del">
          <ac:chgData name="Secrétariat Euregio" userId="df096374-2057-427b-924c-956b18445160" providerId="ADAL" clId="{AEEDF38D-6B36-4C87-9518-F796D02F0567}" dt="2022-10-04T09:12:37.979" v="997" actId="478"/>
          <ac:picMkLst>
            <pc:docMk/>
            <pc:sldMk cId="2977953646" sldId="328"/>
            <ac:picMk id="4" creationId="{F8308F59-AE4D-08F8-FB45-E6E7CCCAD1A0}"/>
          </ac:picMkLst>
        </pc:picChg>
        <pc:picChg chg="add del mod">
          <ac:chgData name="Secrétariat Euregio" userId="df096374-2057-427b-924c-956b18445160" providerId="ADAL" clId="{AEEDF38D-6B36-4C87-9518-F796D02F0567}" dt="2022-10-04T09:12:47.744" v="1000" actId="478"/>
          <ac:picMkLst>
            <pc:docMk/>
            <pc:sldMk cId="2977953646" sldId="328"/>
            <ac:picMk id="5" creationId="{D460F797-80F1-7848-A7BB-B12656632A25}"/>
          </ac:picMkLst>
        </pc:picChg>
        <pc:picChg chg="add mod">
          <ac:chgData name="Secrétariat Euregio" userId="df096374-2057-427b-924c-956b18445160" providerId="ADAL" clId="{AEEDF38D-6B36-4C87-9518-F796D02F0567}" dt="2022-10-04T09:12:49.310" v="1002"/>
          <ac:picMkLst>
            <pc:docMk/>
            <pc:sldMk cId="2977953646" sldId="328"/>
            <ac:picMk id="6" creationId="{44754631-BD91-8A20-DEE1-F71A19602C7C}"/>
          </ac:picMkLst>
        </pc:picChg>
        <pc:picChg chg="del">
          <ac:chgData name="Secrétariat Euregio" userId="df096374-2057-427b-924c-956b18445160" providerId="ADAL" clId="{AEEDF38D-6B36-4C87-9518-F796D02F0567}" dt="2022-10-04T09:12:48.398" v="1001" actId="478"/>
          <ac:picMkLst>
            <pc:docMk/>
            <pc:sldMk cId="2977953646" sldId="328"/>
            <ac:picMk id="7" creationId="{CE6B9EA3-C2B9-6A06-D8A1-1C9BF554A5C9}"/>
          </ac:picMkLst>
        </pc:picChg>
      </pc:sldChg>
      <pc:sldChg chg="addSp delSp modSp add del mod">
        <pc:chgData name="Secrétariat Euregio" userId="df096374-2057-427b-924c-956b18445160" providerId="ADAL" clId="{AEEDF38D-6B36-4C87-9518-F796D02F0567}" dt="2022-10-13T08:17:33.905" v="4734" actId="47"/>
        <pc:sldMkLst>
          <pc:docMk/>
          <pc:sldMk cId="1075034377" sldId="329"/>
        </pc:sldMkLst>
        <pc:spChg chg="mod">
          <ac:chgData name="Secrétariat Euregio" userId="df096374-2057-427b-924c-956b18445160" providerId="ADAL" clId="{AEEDF38D-6B36-4C87-9518-F796D02F0567}" dt="2022-10-04T09:13:19.012" v="1008" actId="207"/>
          <ac:spMkLst>
            <pc:docMk/>
            <pc:sldMk cId="1075034377" sldId="329"/>
            <ac:spMk id="2" creationId="{62AAC186-F34F-25D7-5D99-E55F5C2DEA35}"/>
          </ac:spMkLst>
        </pc:spChg>
        <pc:spChg chg="mod">
          <ac:chgData name="Secrétariat Euregio" userId="df096374-2057-427b-924c-956b18445160" providerId="ADAL" clId="{AEEDF38D-6B36-4C87-9518-F796D02F0567}" dt="2022-10-04T09:13:52.637" v="1033" actId="20577"/>
          <ac:spMkLst>
            <pc:docMk/>
            <pc:sldMk cId="1075034377" sldId="329"/>
            <ac:spMk id="3" creationId="{DF90FC3F-0325-6E79-4570-5E6B27C45FD2}"/>
          </ac:spMkLst>
        </pc:spChg>
        <pc:spChg chg="add mod">
          <ac:chgData name="Secrétariat Euregio" userId="df096374-2057-427b-924c-956b18445160" providerId="ADAL" clId="{AEEDF38D-6B36-4C87-9518-F796D02F0567}" dt="2022-10-13T07:29:47.041" v="4379"/>
          <ac:spMkLst>
            <pc:docMk/>
            <pc:sldMk cId="1075034377" sldId="329"/>
            <ac:spMk id="5" creationId="{7A265F1E-F5FD-177C-12E3-ECB6D4133C11}"/>
          </ac:spMkLst>
        </pc:spChg>
        <pc:picChg chg="add mod">
          <ac:chgData name="Secrétariat Euregio" userId="df096374-2057-427b-924c-956b18445160" providerId="ADAL" clId="{AEEDF38D-6B36-4C87-9518-F796D02F0567}" dt="2022-10-06T11:50:47.088" v="2590"/>
          <ac:picMkLst>
            <pc:docMk/>
            <pc:sldMk cId="1075034377" sldId="329"/>
            <ac:picMk id="4" creationId="{C66C31C8-4871-6D9C-EF58-9CB73F8B4F65}"/>
          </ac:picMkLst>
        </pc:picChg>
        <pc:picChg chg="del">
          <ac:chgData name="Secrétariat Euregio" userId="df096374-2057-427b-924c-956b18445160" providerId="ADAL" clId="{AEEDF38D-6B36-4C87-9518-F796D02F0567}" dt="2022-10-04T09:13:16.037" v="1007" actId="478"/>
          <ac:picMkLst>
            <pc:docMk/>
            <pc:sldMk cId="1075034377" sldId="329"/>
            <ac:picMk id="6" creationId="{D7C0A49A-C9CC-E427-4F83-D59502CE2FF6}"/>
          </ac:picMkLst>
        </pc:picChg>
      </pc:sldChg>
      <pc:sldChg chg="addSp modSp add del mod">
        <pc:chgData name="Secrétariat Euregio" userId="df096374-2057-427b-924c-956b18445160" providerId="ADAL" clId="{AEEDF38D-6B36-4C87-9518-F796D02F0567}" dt="2022-10-13T08:17:47.038" v="4739" actId="47"/>
        <pc:sldMkLst>
          <pc:docMk/>
          <pc:sldMk cId="2778334436" sldId="330"/>
        </pc:sldMkLst>
        <pc:spChg chg="mod">
          <ac:chgData name="Secrétariat Euregio" userId="df096374-2057-427b-924c-956b18445160" providerId="ADAL" clId="{AEEDF38D-6B36-4C87-9518-F796D02F0567}" dt="2022-10-04T09:14:48.175" v="1062" actId="5793"/>
          <ac:spMkLst>
            <pc:docMk/>
            <pc:sldMk cId="2778334436" sldId="330"/>
            <ac:spMk id="3" creationId="{DF90FC3F-0325-6E79-4570-5E6B27C45FD2}"/>
          </ac:spMkLst>
        </pc:spChg>
        <pc:spChg chg="add mod">
          <ac:chgData name="Secrétariat Euregio" userId="df096374-2057-427b-924c-956b18445160" providerId="ADAL" clId="{AEEDF38D-6B36-4C87-9518-F796D02F0567}" dt="2022-10-13T07:29:48.768" v="4380"/>
          <ac:spMkLst>
            <pc:docMk/>
            <pc:sldMk cId="2778334436" sldId="330"/>
            <ac:spMk id="5" creationId="{B01BC546-AC9E-C571-7A29-16C08D809BC6}"/>
          </ac:spMkLst>
        </pc:spChg>
        <pc:picChg chg="add mod">
          <ac:chgData name="Secrétariat Euregio" userId="df096374-2057-427b-924c-956b18445160" providerId="ADAL" clId="{AEEDF38D-6B36-4C87-9518-F796D02F0567}" dt="2022-10-06T11:50:49.124" v="2591"/>
          <ac:picMkLst>
            <pc:docMk/>
            <pc:sldMk cId="2778334436" sldId="330"/>
            <ac:picMk id="4" creationId="{5B5A641A-0344-6B43-18EF-95F1FC60F22B}"/>
          </ac:picMkLst>
        </pc:picChg>
      </pc:sldChg>
      <pc:sldChg chg="addSp modSp add del mod">
        <pc:chgData name="Secrétariat Euregio" userId="df096374-2057-427b-924c-956b18445160" providerId="ADAL" clId="{AEEDF38D-6B36-4C87-9518-F796D02F0567}" dt="2022-10-13T08:18:05.890" v="4746" actId="47"/>
        <pc:sldMkLst>
          <pc:docMk/>
          <pc:sldMk cId="2804317465" sldId="331"/>
        </pc:sldMkLst>
        <pc:spChg chg="mod">
          <ac:chgData name="Secrétariat Euregio" userId="df096374-2057-427b-924c-956b18445160" providerId="ADAL" clId="{AEEDF38D-6B36-4C87-9518-F796D02F0567}" dt="2022-10-13T08:17:58.388" v="4744" actId="20577"/>
          <ac:spMkLst>
            <pc:docMk/>
            <pc:sldMk cId="2804317465" sldId="331"/>
            <ac:spMk id="3" creationId="{DF90FC3F-0325-6E79-4570-5E6B27C45FD2}"/>
          </ac:spMkLst>
        </pc:spChg>
        <pc:spChg chg="add mod">
          <ac:chgData name="Secrétariat Euregio" userId="df096374-2057-427b-924c-956b18445160" providerId="ADAL" clId="{AEEDF38D-6B36-4C87-9518-F796D02F0567}" dt="2022-10-13T07:29:50.688" v="4381"/>
          <ac:spMkLst>
            <pc:docMk/>
            <pc:sldMk cId="2804317465" sldId="331"/>
            <ac:spMk id="5" creationId="{1A82BFBF-1883-CD88-3973-F65A52C33D4E}"/>
          </ac:spMkLst>
        </pc:spChg>
        <pc:picChg chg="add mod">
          <ac:chgData name="Secrétariat Euregio" userId="df096374-2057-427b-924c-956b18445160" providerId="ADAL" clId="{AEEDF38D-6B36-4C87-9518-F796D02F0567}" dt="2022-10-06T11:50:50.921" v="2592"/>
          <ac:picMkLst>
            <pc:docMk/>
            <pc:sldMk cId="2804317465" sldId="331"/>
            <ac:picMk id="4" creationId="{2179DF62-3AA1-D3C0-05E6-C892D7922522}"/>
          </ac:picMkLst>
        </pc:picChg>
      </pc:sldChg>
      <pc:sldChg chg="addSp delSp modSp add mod">
        <pc:chgData name="Secrétariat Euregio" userId="df096374-2057-427b-924c-956b18445160" providerId="ADAL" clId="{AEEDF38D-6B36-4C87-9518-F796D02F0567}" dt="2022-10-18T11:54:39.155" v="6909" actId="20577"/>
        <pc:sldMkLst>
          <pc:docMk/>
          <pc:sldMk cId="340213145" sldId="332"/>
        </pc:sldMkLst>
        <pc:spChg chg="del mod">
          <ac:chgData name="Secrétariat Euregio" userId="df096374-2057-427b-924c-956b18445160" providerId="ADAL" clId="{AEEDF38D-6B36-4C87-9518-F796D02F0567}" dt="2022-10-13T09:05:33.148" v="5718" actId="478"/>
          <ac:spMkLst>
            <pc:docMk/>
            <pc:sldMk cId="340213145" sldId="332"/>
            <ac:spMk id="2" creationId="{62AAC186-F34F-25D7-5D99-E55F5C2DEA35}"/>
          </ac:spMkLst>
        </pc:spChg>
        <pc:spChg chg="mod">
          <ac:chgData name="Secrétariat Euregio" userId="df096374-2057-427b-924c-956b18445160" providerId="ADAL" clId="{AEEDF38D-6B36-4C87-9518-F796D02F0567}" dt="2022-10-18T11:32:53.938" v="6115" actId="207"/>
          <ac:spMkLst>
            <pc:docMk/>
            <pc:sldMk cId="340213145" sldId="332"/>
            <ac:spMk id="3" creationId="{DF90FC3F-0325-6E79-4570-5E6B27C45FD2}"/>
          </ac:spMkLst>
        </pc:spChg>
        <pc:spChg chg="add mod">
          <ac:chgData name="Secrétariat Euregio" userId="df096374-2057-427b-924c-956b18445160" providerId="ADAL" clId="{AEEDF38D-6B36-4C87-9518-F796D02F0567}" dt="2022-10-13T07:29:52.405" v="4382"/>
          <ac:spMkLst>
            <pc:docMk/>
            <pc:sldMk cId="340213145" sldId="332"/>
            <ac:spMk id="5" creationId="{B810ECC8-507C-0726-489E-87A0E0FAEA41}"/>
          </ac:spMkLst>
        </pc:spChg>
        <pc:spChg chg="add del mod">
          <ac:chgData name="Secrétariat Euregio" userId="df096374-2057-427b-924c-956b18445160" providerId="ADAL" clId="{AEEDF38D-6B36-4C87-9518-F796D02F0567}" dt="2022-10-18T11:54:32.593" v="6880" actId="478"/>
          <ac:spMkLst>
            <pc:docMk/>
            <pc:sldMk cId="340213145" sldId="332"/>
            <ac:spMk id="6" creationId="{A9BFB84B-C085-8C68-7CCB-543C0F196477}"/>
          </ac:spMkLst>
        </pc:spChg>
        <pc:spChg chg="add del mod">
          <ac:chgData name="Secrétariat Euregio" userId="df096374-2057-427b-924c-956b18445160" providerId="ADAL" clId="{AEEDF38D-6B36-4C87-9518-F796D02F0567}" dt="2022-10-13T09:05:33.772" v="5719" actId="478"/>
          <ac:spMkLst>
            <pc:docMk/>
            <pc:sldMk cId="340213145" sldId="332"/>
            <ac:spMk id="7" creationId="{36368A9C-A387-562C-5610-2193264583B7}"/>
          </ac:spMkLst>
        </pc:spChg>
        <pc:spChg chg="add mod">
          <ac:chgData name="Secrétariat Euregio" userId="df096374-2057-427b-924c-956b18445160" providerId="ADAL" clId="{AEEDF38D-6B36-4C87-9518-F796D02F0567}" dt="2022-10-18T11:54:39.155" v="6909" actId="20577"/>
          <ac:spMkLst>
            <pc:docMk/>
            <pc:sldMk cId="340213145" sldId="332"/>
            <ac:spMk id="7" creationId="{A833A78A-CC09-B43F-A53E-2421210D0736}"/>
          </ac:spMkLst>
        </pc:spChg>
        <pc:spChg chg="add del mod">
          <ac:chgData name="Secrétariat Euregio" userId="df096374-2057-427b-924c-956b18445160" providerId="ADAL" clId="{AEEDF38D-6B36-4C87-9518-F796D02F0567}" dt="2022-10-18T11:54:32.021" v="6879" actId="478"/>
          <ac:spMkLst>
            <pc:docMk/>
            <pc:sldMk cId="340213145" sldId="332"/>
            <ac:spMk id="8" creationId="{92A915B6-F5EA-BF91-3897-C79A0C2C761A}"/>
          </ac:spMkLst>
        </pc:spChg>
        <pc:graphicFrameChg chg="add del mod">
          <ac:chgData name="Secrétariat Euregio" userId="df096374-2057-427b-924c-956b18445160" providerId="ADAL" clId="{AEEDF38D-6B36-4C87-9518-F796D02F0567}" dt="2022-10-04T09:15:53.821" v="1074"/>
          <ac:graphicFrameMkLst>
            <pc:docMk/>
            <pc:sldMk cId="340213145" sldId="332"/>
            <ac:graphicFrameMk id="5" creationId="{24527DE5-EA32-7581-270A-35771E1331A1}"/>
          </ac:graphicFrameMkLst>
        </pc:graphicFrameChg>
        <pc:picChg chg="add mod">
          <ac:chgData name="Secrétariat Euregio" userId="df096374-2057-427b-924c-956b18445160" providerId="ADAL" clId="{AEEDF38D-6B36-4C87-9518-F796D02F0567}" dt="2022-10-06T11:50:53.238" v="2593"/>
          <ac:picMkLst>
            <pc:docMk/>
            <pc:sldMk cId="340213145" sldId="332"/>
            <ac:picMk id="4" creationId="{1E4BDFC8-3A34-DA6B-49F6-34464F2A2801}"/>
          </ac:picMkLst>
        </pc:picChg>
        <pc:picChg chg="del">
          <ac:chgData name="Secrétariat Euregio" userId="df096374-2057-427b-924c-956b18445160" providerId="ADAL" clId="{AEEDF38D-6B36-4C87-9518-F796D02F0567}" dt="2022-10-04T09:15:03.508" v="1065" actId="478"/>
          <ac:picMkLst>
            <pc:docMk/>
            <pc:sldMk cId="340213145" sldId="332"/>
            <ac:picMk id="4" creationId="{D25BFCC3-E428-BDED-FE0D-BE95904F66D8}"/>
          </ac:picMkLst>
        </pc:picChg>
      </pc:sldChg>
      <pc:sldChg chg="add del">
        <pc:chgData name="Secrétariat Euregio" userId="df096374-2057-427b-924c-956b18445160" providerId="ADAL" clId="{AEEDF38D-6B36-4C87-9518-F796D02F0567}" dt="2022-10-04T09:15:21.220" v="1068"/>
        <pc:sldMkLst>
          <pc:docMk/>
          <pc:sldMk cId="2095225248" sldId="333"/>
        </pc:sldMkLst>
      </pc:sldChg>
      <pc:sldChg chg="addSp delSp modSp add mod">
        <pc:chgData name="Secrétariat Euregio" userId="df096374-2057-427b-924c-956b18445160" providerId="ADAL" clId="{AEEDF38D-6B36-4C87-9518-F796D02F0567}" dt="2022-10-18T13:17:07.648" v="7438" actId="113"/>
        <pc:sldMkLst>
          <pc:docMk/>
          <pc:sldMk cId="2466862280" sldId="333"/>
        </pc:sldMkLst>
        <pc:spChg chg="del mod">
          <ac:chgData name="Secrétariat Euregio" userId="df096374-2057-427b-924c-956b18445160" providerId="ADAL" clId="{AEEDF38D-6B36-4C87-9518-F796D02F0567}" dt="2022-10-13T09:05:48.871" v="5726" actId="478"/>
          <ac:spMkLst>
            <pc:docMk/>
            <pc:sldMk cId="2466862280" sldId="333"/>
            <ac:spMk id="2" creationId="{62AAC186-F34F-25D7-5D99-E55F5C2DEA35}"/>
          </ac:spMkLst>
        </pc:spChg>
        <pc:spChg chg="add mod">
          <ac:chgData name="Secrétariat Euregio" userId="df096374-2057-427b-924c-956b18445160" providerId="ADAL" clId="{AEEDF38D-6B36-4C87-9518-F796D02F0567}" dt="2022-10-13T07:29:55.914" v="4384"/>
          <ac:spMkLst>
            <pc:docMk/>
            <pc:sldMk cId="2466862280" sldId="333"/>
            <ac:spMk id="6" creationId="{BFA363E9-9387-7D61-8080-7B5F4903AB8B}"/>
          </ac:spMkLst>
        </pc:spChg>
        <pc:spChg chg="add del mod">
          <ac:chgData name="Secrétariat Euregio" userId="df096374-2057-427b-924c-956b18445160" providerId="ADAL" clId="{AEEDF38D-6B36-4C87-9518-F796D02F0567}" dt="2022-10-18T11:54:55.338" v="6941" actId="478"/>
          <ac:spMkLst>
            <pc:docMk/>
            <pc:sldMk cId="2466862280" sldId="333"/>
            <ac:spMk id="7" creationId="{327BCD71-1ED5-064C-EF8F-9C844B1F4EBB}"/>
          </ac:spMkLst>
        </pc:spChg>
        <pc:spChg chg="add mod">
          <ac:chgData name="Secrétariat Euregio" userId="df096374-2057-427b-924c-956b18445160" providerId="ADAL" clId="{AEEDF38D-6B36-4C87-9518-F796D02F0567}" dt="2022-10-18T11:54:59.709" v="6953" actId="20577"/>
          <ac:spMkLst>
            <pc:docMk/>
            <pc:sldMk cId="2466862280" sldId="333"/>
            <ac:spMk id="8" creationId="{0231A7E1-C0CE-A767-8D4E-D72A03C709ED}"/>
          </ac:spMkLst>
        </pc:spChg>
        <pc:spChg chg="add del mod">
          <ac:chgData name="Secrétariat Euregio" userId="df096374-2057-427b-924c-956b18445160" providerId="ADAL" clId="{AEEDF38D-6B36-4C87-9518-F796D02F0567}" dt="2022-10-13T09:05:50.805" v="5727" actId="478"/>
          <ac:spMkLst>
            <pc:docMk/>
            <pc:sldMk cId="2466862280" sldId="333"/>
            <ac:spMk id="8" creationId="{272BC6FA-F6FF-C1DD-37BC-0E31A0F5940D}"/>
          </ac:spMkLst>
        </pc:spChg>
        <pc:spChg chg="add del mod">
          <ac:chgData name="Secrétariat Euregio" userId="df096374-2057-427b-924c-956b18445160" providerId="ADAL" clId="{AEEDF38D-6B36-4C87-9518-F796D02F0567}" dt="2022-10-18T11:54:54.688" v="6940" actId="478"/>
          <ac:spMkLst>
            <pc:docMk/>
            <pc:sldMk cId="2466862280" sldId="333"/>
            <ac:spMk id="9" creationId="{9EFB38C3-3FCE-19A6-D162-BCE43370AD93}"/>
          </ac:spMkLst>
        </pc:spChg>
        <pc:graphicFrameChg chg="mod modGraphic">
          <ac:chgData name="Secrétariat Euregio" userId="df096374-2057-427b-924c-956b18445160" providerId="ADAL" clId="{AEEDF38D-6B36-4C87-9518-F796D02F0567}" dt="2022-10-18T13:17:07.648" v="7438" actId="113"/>
          <ac:graphicFrameMkLst>
            <pc:docMk/>
            <pc:sldMk cId="2466862280" sldId="333"/>
            <ac:graphicFrameMk id="5" creationId="{24CE253F-2BD6-6259-4EBC-23B16757A224}"/>
          </ac:graphicFrameMkLst>
        </pc:graphicFrameChg>
        <pc:picChg chg="add mod">
          <ac:chgData name="Secrétariat Euregio" userId="df096374-2057-427b-924c-956b18445160" providerId="ADAL" clId="{AEEDF38D-6B36-4C87-9518-F796D02F0567}" dt="2022-10-06T11:50:57.529" v="2595"/>
          <ac:picMkLst>
            <pc:docMk/>
            <pc:sldMk cId="2466862280" sldId="333"/>
            <ac:picMk id="4" creationId="{929146C4-CAFC-84DD-8339-055DAA1ED7D5}"/>
          </ac:picMkLst>
        </pc:picChg>
        <pc:picChg chg="del">
          <ac:chgData name="Secrétariat Euregio" userId="df096374-2057-427b-924c-956b18445160" providerId="ADAL" clId="{AEEDF38D-6B36-4C87-9518-F796D02F0567}" dt="2022-10-04T09:15:27.672" v="1070" actId="478"/>
          <ac:picMkLst>
            <pc:docMk/>
            <pc:sldMk cId="2466862280" sldId="333"/>
            <ac:picMk id="6" creationId="{9F1D4EC3-10B8-E035-961F-B3A1B81EFC47}"/>
          </ac:picMkLst>
        </pc:picChg>
      </pc:sldChg>
      <pc:sldChg chg="addSp delSp modSp add mod">
        <pc:chgData name="Secrétariat Euregio" userId="df096374-2057-427b-924c-956b18445160" providerId="ADAL" clId="{AEEDF38D-6B36-4C87-9518-F796D02F0567}" dt="2022-10-18T14:40:36.124" v="7459" actId="313"/>
        <pc:sldMkLst>
          <pc:docMk/>
          <pc:sldMk cId="2578251818" sldId="334"/>
        </pc:sldMkLst>
        <pc:spChg chg="del">
          <ac:chgData name="Secrétariat Euregio" userId="df096374-2057-427b-924c-956b18445160" providerId="ADAL" clId="{AEEDF38D-6B36-4C87-9518-F796D02F0567}" dt="2022-10-13T09:05:38.328" v="5721" actId="478"/>
          <ac:spMkLst>
            <pc:docMk/>
            <pc:sldMk cId="2578251818" sldId="334"/>
            <ac:spMk id="2" creationId="{62AAC186-F34F-25D7-5D99-E55F5C2DEA35}"/>
          </ac:spMkLst>
        </pc:spChg>
        <pc:spChg chg="mod">
          <ac:chgData name="Secrétariat Euregio" userId="df096374-2057-427b-924c-956b18445160" providerId="ADAL" clId="{AEEDF38D-6B36-4C87-9518-F796D02F0567}" dt="2022-10-18T11:32:57.338" v="6116" actId="207"/>
          <ac:spMkLst>
            <pc:docMk/>
            <pc:sldMk cId="2578251818" sldId="334"/>
            <ac:spMk id="3" creationId="{DF90FC3F-0325-6E79-4570-5E6B27C45FD2}"/>
          </ac:spMkLst>
        </pc:spChg>
        <pc:spChg chg="add mod">
          <ac:chgData name="Secrétariat Euregio" userId="df096374-2057-427b-924c-956b18445160" providerId="ADAL" clId="{AEEDF38D-6B36-4C87-9518-F796D02F0567}" dt="2022-10-13T07:29:54.194" v="4383"/>
          <ac:spMkLst>
            <pc:docMk/>
            <pc:sldMk cId="2578251818" sldId="334"/>
            <ac:spMk id="5" creationId="{B84C44B3-A10E-B4BF-ECBC-2AFB69C3184A}"/>
          </ac:spMkLst>
        </pc:spChg>
        <pc:spChg chg="add del mod">
          <ac:chgData name="Secrétariat Euregio" userId="df096374-2057-427b-924c-956b18445160" providerId="ADAL" clId="{AEEDF38D-6B36-4C87-9518-F796D02F0567}" dt="2022-10-18T11:54:43.255" v="6911" actId="478"/>
          <ac:spMkLst>
            <pc:docMk/>
            <pc:sldMk cId="2578251818" sldId="334"/>
            <ac:spMk id="6" creationId="{9478DF84-9DD3-5792-2B94-572890F15888}"/>
          </ac:spMkLst>
        </pc:spChg>
        <pc:spChg chg="add del mod">
          <ac:chgData name="Secrétariat Euregio" userId="df096374-2057-427b-924c-956b18445160" providerId="ADAL" clId="{AEEDF38D-6B36-4C87-9518-F796D02F0567}" dt="2022-10-13T09:05:38.907" v="5722" actId="478"/>
          <ac:spMkLst>
            <pc:docMk/>
            <pc:sldMk cId="2578251818" sldId="334"/>
            <ac:spMk id="7" creationId="{5D7AFF46-8DBF-3F63-5FB5-FED9E4678285}"/>
          </ac:spMkLst>
        </pc:spChg>
        <pc:spChg chg="add mod">
          <ac:chgData name="Secrétariat Euregio" userId="df096374-2057-427b-924c-956b18445160" providerId="ADAL" clId="{AEEDF38D-6B36-4C87-9518-F796D02F0567}" dt="2022-10-18T14:40:36.124" v="7459" actId="313"/>
          <ac:spMkLst>
            <pc:docMk/>
            <pc:sldMk cId="2578251818" sldId="334"/>
            <ac:spMk id="7" creationId="{5F836BE1-287C-D623-C2FF-CEE52E43F2DE}"/>
          </ac:spMkLst>
        </pc:spChg>
        <pc:spChg chg="add del mod">
          <ac:chgData name="Secrétariat Euregio" userId="df096374-2057-427b-924c-956b18445160" providerId="ADAL" clId="{AEEDF38D-6B36-4C87-9518-F796D02F0567}" dt="2022-10-18T11:54:42.680" v="6910" actId="478"/>
          <ac:spMkLst>
            <pc:docMk/>
            <pc:sldMk cId="2578251818" sldId="334"/>
            <ac:spMk id="8" creationId="{E86227ED-68AF-9DCC-4C33-66D9EC0913E6}"/>
          </ac:spMkLst>
        </pc:spChg>
        <pc:picChg chg="add mod">
          <ac:chgData name="Secrétariat Euregio" userId="df096374-2057-427b-924c-956b18445160" providerId="ADAL" clId="{AEEDF38D-6B36-4C87-9518-F796D02F0567}" dt="2022-10-06T11:50:55.441" v="2594"/>
          <ac:picMkLst>
            <pc:docMk/>
            <pc:sldMk cId="2578251818" sldId="334"/>
            <ac:picMk id="4" creationId="{BAC19503-51DB-C5F9-16D2-3768ECFAD7A6}"/>
          </ac:picMkLst>
        </pc:picChg>
      </pc:sldChg>
      <pc:sldChg chg="addSp modSp add del">
        <pc:chgData name="Secrétariat Euregio" userId="df096374-2057-427b-924c-956b18445160" providerId="ADAL" clId="{AEEDF38D-6B36-4C87-9518-F796D02F0567}" dt="2022-10-13T08:15:35.958" v="4712" actId="47"/>
        <pc:sldMkLst>
          <pc:docMk/>
          <pc:sldMk cId="386017785" sldId="335"/>
        </pc:sldMkLst>
        <pc:spChg chg="add mod">
          <ac:chgData name="Secrétariat Euregio" userId="df096374-2057-427b-924c-956b18445160" providerId="ADAL" clId="{AEEDF38D-6B36-4C87-9518-F796D02F0567}" dt="2022-10-13T07:29:37.322" v="4374"/>
          <ac:spMkLst>
            <pc:docMk/>
            <pc:sldMk cId="386017785" sldId="335"/>
            <ac:spMk id="5" creationId="{1C1593A3-5656-A219-B4AB-9A35EA86FF19}"/>
          </ac:spMkLst>
        </pc:spChg>
        <pc:picChg chg="add mod">
          <ac:chgData name="Secrétariat Euregio" userId="df096374-2057-427b-924c-956b18445160" providerId="ADAL" clId="{AEEDF38D-6B36-4C87-9518-F796D02F0567}" dt="2022-10-06T11:50:33.955" v="2584"/>
          <ac:picMkLst>
            <pc:docMk/>
            <pc:sldMk cId="386017785" sldId="335"/>
            <ac:picMk id="4" creationId="{DF7E9DA4-207C-DFDD-BCAC-34B311838547}"/>
          </ac:picMkLst>
        </pc:picChg>
      </pc:sldChg>
      <pc:sldChg chg="modSp add del mod">
        <pc:chgData name="Secrétariat Euregio" userId="df096374-2057-427b-924c-956b18445160" providerId="ADAL" clId="{AEEDF38D-6B36-4C87-9518-F796D02F0567}" dt="2022-10-06T09:00:22.528" v="2056" actId="2696"/>
        <pc:sldMkLst>
          <pc:docMk/>
          <pc:sldMk cId="2070218130" sldId="335"/>
        </pc:sldMkLst>
        <pc:spChg chg="mod">
          <ac:chgData name="Secrétariat Euregio" userId="df096374-2057-427b-924c-956b18445160" providerId="ADAL" clId="{AEEDF38D-6B36-4C87-9518-F796D02F0567}" dt="2022-10-05T13:23:18.143" v="1943" actId="20577"/>
          <ac:spMkLst>
            <pc:docMk/>
            <pc:sldMk cId="2070218130" sldId="335"/>
            <ac:spMk id="9" creationId="{C8A6B8B1-6105-9694-C023-5A0949496140}"/>
          </ac:spMkLst>
        </pc:spChg>
        <pc:picChg chg="mod">
          <ac:chgData name="Secrétariat Euregio" userId="df096374-2057-427b-924c-956b18445160" providerId="ADAL" clId="{AEEDF38D-6B36-4C87-9518-F796D02F0567}" dt="2022-10-05T13:23:25.208" v="1944" actId="1076"/>
          <ac:picMkLst>
            <pc:docMk/>
            <pc:sldMk cId="2070218130" sldId="335"/>
            <ac:picMk id="6" creationId="{44754631-BD91-8A20-DEE1-F71A19602C7C}"/>
          </ac:picMkLst>
        </pc:picChg>
      </pc:sldChg>
      <pc:sldChg chg="addSp delSp modSp add mod">
        <pc:chgData name="Secrétariat Euregio" userId="df096374-2057-427b-924c-956b18445160" providerId="ADAL" clId="{AEEDF38D-6B36-4C87-9518-F796D02F0567}" dt="2022-10-18T11:53:10.755" v="6737" actId="207"/>
        <pc:sldMkLst>
          <pc:docMk/>
          <pc:sldMk cId="637961839" sldId="336"/>
        </pc:sldMkLst>
        <pc:spChg chg="del mod">
          <ac:chgData name="Secrétariat Euregio" userId="df096374-2057-427b-924c-956b18445160" providerId="ADAL" clId="{AEEDF38D-6B36-4C87-9518-F796D02F0567}" dt="2022-10-13T09:04:04.664" v="5601" actId="478"/>
          <ac:spMkLst>
            <pc:docMk/>
            <pc:sldMk cId="637961839" sldId="336"/>
            <ac:spMk id="2" creationId="{62AAC186-F34F-25D7-5D99-E55F5C2DEA35}"/>
          </ac:spMkLst>
        </pc:spChg>
        <pc:spChg chg="mod">
          <ac:chgData name="Secrétariat Euregio" userId="df096374-2057-427b-924c-956b18445160" providerId="ADAL" clId="{AEEDF38D-6B36-4C87-9518-F796D02F0567}" dt="2022-10-18T11:31:49.490" v="6099" actId="207"/>
          <ac:spMkLst>
            <pc:docMk/>
            <pc:sldMk cId="637961839" sldId="336"/>
            <ac:spMk id="3" creationId="{DF90FC3F-0325-6E79-4570-5E6B27C45FD2}"/>
          </ac:spMkLst>
        </pc:spChg>
        <pc:spChg chg="add mod">
          <ac:chgData name="Secrétariat Euregio" userId="df096374-2057-427b-924c-956b18445160" providerId="ADAL" clId="{AEEDF38D-6B36-4C87-9518-F796D02F0567}" dt="2022-10-13T07:29:39.151" v="4375"/>
          <ac:spMkLst>
            <pc:docMk/>
            <pc:sldMk cId="637961839" sldId="336"/>
            <ac:spMk id="5" creationId="{FCD8A9D5-79D3-BF0D-AC5A-D2F3700AB748}"/>
          </ac:spMkLst>
        </pc:spChg>
        <pc:spChg chg="add del mod">
          <ac:chgData name="Secrétariat Euregio" userId="df096374-2057-427b-924c-956b18445160" providerId="ADAL" clId="{AEEDF38D-6B36-4C87-9518-F796D02F0567}" dt="2022-10-18T11:52:54.730" v="6695" actId="478"/>
          <ac:spMkLst>
            <pc:docMk/>
            <pc:sldMk cId="637961839" sldId="336"/>
            <ac:spMk id="6" creationId="{BE613A3B-48E5-84D0-B145-55383167B054}"/>
          </ac:spMkLst>
        </pc:spChg>
        <pc:spChg chg="add mod">
          <ac:chgData name="Secrétariat Euregio" userId="df096374-2057-427b-924c-956b18445160" providerId="ADAL" clId="{AEEDF38D-6B36-4C87-9518-F796D02F0567}" dt="2022-10-18T11:53:10.755" v="6737" actId="207"/>
          <ac:spMkLst>
            <pc:docMk/>
            <pc:sldMk cId="637961839" sldId="336"/>
            <ac:spMk id="7" creationId="{439E4597-F003-E73C-121B-6DB930373032}"/>
          </ac:spMkLst>
        </pc:spChg>
        <pc:spChg chg="add del mod">
          <ac:chgData name="Secrétariat Euregio" userId="df096374-2057-427b-924c-956b18445160" providerId="ADAL" clId="{AEEDF38D-6B36-4C87-9518-F796D02F0567}" dt="2022-10-13T09:04:06.160" v="5602" actId="478"/>
          <ac:spMkLst>
            <pc:docMk/>
            <pc:sldMk cId="637961839" sldId="336"/>
            <ac:spMk id="7" creationId="{7F1B8D27-862A-7A5D-CF17-D1F7FCCD2553}"/>
          </ac:spMkLst>
        </pc:spChg>
        <pc:spChg chg="add del mod">
          <ac:chgData name="Secrétariat Euregio" userId="df096374-2057-427b-924c-956b18445160" providerId="ADAL" clId="{AEEDF38D-6B36-4C87-9518-F796D02F0567}" dt="2022-10-18T11:52:54.138" v="6694" actId="478"/>
          <ac:spMkLst>
            <pc:docMk/>
            <pc:sldMk cId="637961839" sldId="336"/>
            <ac:spMk id="8" creationId="{7E3961CF-F032-6036-AE33-659D90F91FBD}"/>
          </ac:spMkLst>
        </pc:spChg>
        <pc:picChg chg="add mod">
          <ac:chgData name="Secrétariat Euregio" userId="df096374-2057-427b-924c-956b18445160" providerId="ADAL" clId="{AEEDF38D-6B36-4C87-9518-F796D02F0567}" dt="2022-10-06T11:50:36.521" v="2585"/>
          <ac:picMkLst>
            <pc:docMk/>
            <pc:sldMk cId="637961839" sldId="336"/>
            <ac:picMk id="4" creationId="{8A835170-CFCA-134C-8650-B47D89D138AC}"/>
          </ac:picMkLst>
        </pc:picChg>
      </pc:sldChg>
      <pc:sldChg chg="modSp add del mod">
        <pc:chgData name="Secrétariat Euregio" userId="df096374-2057-427b-924c-956b18445160" providerId="ADAL" clId="{AEEDF38D-6B36-4C87-9518-F796D02F0567}" dt="2022-10-06T09:00:22.528" v="2056" actId="2696"/>
        <pc:sldMkLst>
          <pc:docMk/>
          <pc:sldMk cId="1452203475" sldId="336"/>
        </pc:sldMkLst>
        <pc:spChg chg="mod">
          <ac:chgData name="Secrétariat Euregio" userId="df096374-2057-427b-924c-956b18445160" providerId="ADAL" clId="{AEEDF38D-6B36-4C87-9518-F796D02F0567}" dt="2022-10-04T09:18:31.450" v="1184" actId="20577"/>
          <ac:spMkLst>
            <pc:docMk/>
            <pc:sldMk cId="1452203475" sldId="336"/>
            <ac:spMk id="3" creationId="{DF90FC3F-0325-6E79-4570-5E6B27C45FD2}"/>
          </ac:spMkLst>
        </pc:spChg>
      </pc:sldChg>
      <pc:sldChg chg="addSp modSp add del mod">
        <pc:chgData name="Secrétariat Euregio" userId="df096374-2057-427b-924c-956b18445160" providerId="ADAL" clId="{AEEDF38D-6B36-4C87-9518-F796D02F0567}" dt="2022-10-13T08:16:54.772" v="4724" actId="47"/>
        <pc:sldMkLst>
          <pc:docMk/>
          <pc:sldMk cId="1645351182" sldId="337"/>
        </pc:sldMkLst>
        <pc:spChg chg="mod">
          <ac:chgData name="Secrétariat Euregio" userId="df096374-2057-427b-924c-956b18445160" providerId="ADAL" clId="{AEEDF38D-6B36-4C87-9518-F796D02F0567}" dt="2022-10-13T08:16:42.714" v="4721" actId="1076"/>
          <ac:spMkLst>
            <pc:docMk/>
            <pc:sldMk cId="1645351182" sldId="337"/>
            <ac:spMk id="2" creationId="{62AAC186-F34F-25D7-5D99-E55F5C2DEA35}"/>
          </ac:spMkLst>
        </pc:spChg>
        <pc:spChg chg="mod">
          <ac:chgData name="Secrétariat Euregio" userId="df096374-2057-427b-924c-956b18445160" providerId="ADAL" clId="{AEEDF38D-6B36-4C87-9518-F796D02F0567}" dt="2022-10-13T08:16:08.807" v="4717" actId="255"/>
          <ac:spMkLst>
            <pc:docMk/>
            <pc:sldMk cId="1645351182" sldId="337"/>
            <ac:spMk id="3" creationId="{DF90FC3F-0325-6E79-4570-5E6B27C45FD2}"/>
          </ac:spMkLst>
        </pc:spChg>
        <pc:spChg chg="add mod">
          <ac:chgData name="Secrétariat Euregio" userId="df096374-2057-427b-924c-956b18445160" providerId="ADAL" clId="{AEEDF38D-6B36-4C87-9518-F796D02F0567}" dt="2022-10-13T07:29:41.222" v="4376"/>
          <ac:spMkLst>
            <pc:docMk/>
            <pc:sldMk cId="1645351182" sldId="337"/>
            <ac:spMk id="5" creationId="{D010CAB3-F046-47BD-BA0D-9E9BBD3C4ED6}"/>
          </ac:spMkLst>
        </pc:spChg>
        <pc:picChg chg="add mod">
          <ac:chgData name="Secrétariat Euregio" userId="df096374-2057-427b-924c-956b18445160" providerId="ADAL" clId="{AEEDF38D-6B36-4C87-9518-F796D02F0567}" dt="2022-10-06T11:50:38.918" v="2586"/>
          <ac:picMkLst>
            <pc:docMk/>
            <pc:sldMk cId="1645351182" sldId="337"/>
            <ac:picMk id="4" creationId="{2F111854-391C-6579-1CD6-B5DCE61D9CC1}"/>
          </ac:picMkLst>
        </pc:picChg>
      </pc:sldChg>
      <pc:sldChg chg="modSp add del mod">
        <pc:chgData name="Secrétariat Euregio" userId="df096374-2057-427b-924c-956b18445160" providerId="ADAL" clId="{AEEDF38D-6B36-4C87-9518-F796D02F0567}" dt="2022-10-06T09:00:22.528" v="2056" actId="2696"/>
        <pc:sldMkLst>
          <pc:docMk/>
          <pc:sldMk cId="2461625370" sldId="337"/>
        </pc:sldMkLst>
        <pc:spChg chg="mod">
          <ac:chgData name="Secrétariat Euregio" userId="df096374-2057-427b-924c-956b18445160" providerId="ADAL" clId="{AEEDF38D-6B36-4C87-9518-F796D02F0567}" dt="2022-10-04T09:19:18.054" v="1209" actId="20577"/>
          <ac:spMkLst>
            <pc:docMk/>
            <pc:sldMk cId="2461625370" sldId="337"/>
            <ac:spMk id="3" creationId="{DF90FC3F-0325-6E79-4570-5E6B27C45FD2}"/>
          </ac:spMkLst>
        </pc:spChg>
      </pc:sldChg>
      <pc:sldChg chg="addSp delSp modSp add mod">
        <pc:chgData name="Secrétariat Euregio" userId="df096374-2057-427b-924c-956b18445160" providerId="ADAL" clId="{AEEDF38D-6B36-4C87-9518-F796D02F0567}" dt="2022-10-18T13:16:53.022" v="7433" actId="113"/>
        <pc:sldMkLst>
          <pc:docMk/>
          <pc:sldMk cId="865021014" sldId="338"/>
        </pc:sldMkLst>
        <pc:spChg chg="del">
          <ac:chgData name="Secrétariat Euregio" userId="df096374-2057-427b-924c-956b18445160" providerId="ADAL" clId="{AEEDF38D-6B36-4C87-9518-F796D02F0567}" dt="2022-10-13T09:04:37.493" v="5682" actId="478"/>
          <ac:spMkLst>
            <pc:docMk/>
            <pc:sldMk cId="865021014" sldId="338"/>
            <ac:spMk id="2" creationId="{62AAC186-F34F-25D7-5D99-E55F5C2DEA35}"/>
          </ac:spMkLst>
        </pc:spChg>
        <pc:spChg chg="add mod">
          <ac:chgData name="Secrétariat Euregio" userId="df096374-2057-427b-924c-956b18445160" providerId="ADAL" clId="{AEEDF38D-6B36-4C87-9518-F796D02F0567}" dt="2022-10-13T07:29:42.922" v="4377"/>
          <ac:spMkLst>
            <pc:docMk/>
            <pc:sldMk cId="865021014" sldId="338"/>
            <ac:spMk id="6" creationId="{590510AF-A7C8-5069-82F8-ED3454A68811}"/>
          </ac:spMkLst>
        </pc:spChg>
        <pc:spChg chg="add del mod">
          <ac:chgData name="Secrétariat Euregio" userId="df096374-2057-427b-924c-956b18445160" providerId="ADAL" clId="{AEEDF38D-6B36-4C87-9518-F796D02F0567}" dt="2022-10-18T11:53:30.972" v="6772" actId="478"/>
          <ac:spMkLst>
            <pc:docMk/>
            <pc:sldMk cId="865021014" sldId="338"/>
            <ac:spMk id="7" creationId="{AA3B486E-8128-423F-833B-9670B92CBD63}"/>
          </ac:spMkLst>
        </pc:spChg>
        <pc:spChg chg="add mod">
          <ac:chgData name="Secrétariat Euregio" userId="df096374-2057-427b-924c-956b18445160" providerId="ADAL" clId="{AEEDF38D-6B36-4C87-9518-F796D02F0567}" dt="2022-10-18T11:53:36.372" v="6784" actId="20577"/>
          <ac:spMkLst>
            <pc:docMk/>
            <pc:sldMk cId="865021014" sldId="338"/>
            <ac:spMk id="8" creationId="{0058B02B-6B21-99F3-0805-214E1AAA03F4}"/>
          </ac:spMkLst>
        </pc:spChg>
        <pc:spChg chg="add del mod">
          <ac:chgData name="Secrétariat Euregio" userId="df096374-2057-427b-924c-956b18445160" providerId="ADAL" clId="{AEEDF38D-6B36-4C87-9518-F796D02F0567}" dt="2022-10-13T09:04:38.972" v="5683" actId="478"/>
          <ac:spMkLst>
            <pc:docMk/>
            <pc:sldMk cId="865021014" sldId="338"/>
            <ac:spMk id="8" creationId="{B5B73C3A-E142-79E1-2DE6-508D5F3A0459}"/>
          </ac:spMkLst>
        </pc:spChg>
        <pc:spChg chg="add del mod">
          <ac:chgData name="Secrétariat Euregio" userId="df096374-2057-427b-924c-956b18445160" providerId="ADAL" clId="{AEEDF38D-6B36-4C87-9518-F796D02F0567}" dt="2022-10-18T11:53:30.238" v="6771" actId="478"/>
          <ac:spMkLst>
            <pc:docMk/>
            <pc:sldMk cId="865021014" sldId="338"/>
            <ac:spMk id="9" creationId="{DFFA7775-853D-77E5-48DC-24390EF27B0C}"/>
          </ac:spMkLst>
        </pc:spChg>
        <pc:graphicFrameChg chg="mod modGraphic">
          <ac:chgData name="Secrétariat Euregio" userId="df096374-2057-427b-924c-956b18445160" providerId="ADAL" clId="{AEEDF38D-6B36-4C87-9518-F796D02F0567}" dt="2022-10-18T13:16:53.022" v="7433" actId="113"/>
          <ac:graphicFrameMkLst>
            <pc:docMk/>
            <pc:sldMk cId="865021014" sldId="338"/>
            <ac:graphicFrameMk id="5" creationId="{24CE253F-2BD6-6259-4EBC-23B16757A224}"/>
          </ac:graphicFrameMkLst>
        </pc:graphicFrameChg>
        <pc:picChg chg="add mod">
          <ac:chgData name="Secrétariat Euregio" userId="df096374-2057-427b-924c-956b18445160" providerId="ADAL" clId="{AEEDF38D-6B36-4C87-9518-F796D02F0567}" dt="2022-10-06T11:50:41.221" v="2587"/>
          <ac:picMkLst>
            <pc:docMk/>
            <pc:sldMk cId="865021014" sldId="338"/>
            <ac:picMk id="4" creationId="{99F859C6-B259-D582-F01E-4538A3534083}"/>
          </ac:picMkLst>
        </pc:picChg>
      </pc:sldChg>
      <pc:sldChg chg="add del">
        <pc:chgData name="Secrétariat Euregio" userId="df096374-2057-427b-924c-956b18445160" providerId="ADAL" clId="{AEEDF38D-6B36-4C87-9518-F796D02F0567}" dt="2022-10-04T09:19:25.887" v="1211" actId="47"/>
        <pc:sldMkLst>
          <pc:docMk/>
          <pc:sldMk cId="1580437645" sldId="338"/>
        </pc:sldMkLst>
      </pc:sldChg>
      <pc:sldChg chg="addSp delSp modSp add del mod">
        <pc:chgData name="Secrétariat Euregio" userId="df096374-2057-427b-924c-956b18445160" providerId="ADAL" clId="{AEEDF38D-6B36-4C87-9518-F796D02F0567}" dt="2022-10-06T09:00:22.528" v="2056" actId="2696"/>
        <pc:sldMkLst>
          <pc:docMk/>
          <pc:sldMk cId="3673215388" sldId="338"/>
        </pc:sldMkLst>
        <pc:graphicFrameChg chg="add del mod modGraphic">
          <ac:chgData name="Secrétariat Euregio" userId="df096374-2057-427b-924c-956b18445160" providerId="ADAL" clId="{AEEDF38D-6B36-4C87-9518-F796D02F0567}" dt="2022-10-05T13:45:02.871" v="2008" actId="1076"/>
          <ac:graphicFrameMkLst>
            <pc:docMk/>
            <pc:sldMk cId="3673215388" sldId="338"/>
            <ac:graphicFrameMk id="5" creationId="{24CE253F-2BD6-6259-4EBC-23B16757A224}"/>
          </ac:graphicFrameMkLst>
        </pc:graphicFrameChg>
      </pc:sldChg>
      <pc:sldChg chg="delSp modSp add del mod">
        <pc:chgData name="Secrétariat Euregio" userId="df096374-2057-427b-924c-956b18445160" providerId="ADAL" clId="{AEEDF38D-6B36-4C87-9518-F796D02F0567}" dt="2022-10-06T09:00:22.528" v="2056" actId="2696"/>
        <pc:sldMkLst>
          <pc:docMk/>
          <pc:sldMk cId="706919298" sldId="339"/>
        </pc:sldMkLst>
        <pc:spChg chg="mod">
          <ac:chgData name="Secrétariat Euregio" userId="df096374-2057-427b-924c-956b18445160" providerId="ADAL" clId="{AEEDF38D-6B36-4C87-9518-F796D02F0567}" dt="2022-10-04T12:16:08.821" v="1363" actId="108"/>
          <ac:spMkLst>
            <pc:docMk/>
            <pc:sldMk cId="706919298" sldId="339"/>
            <ac:spMk id="2" creationId="{62AAC186-F34F-25D7-5D99-E55F5C2DEA35}"/>
          </ac:spMkLst>
        </pc:spChg>
        <pc:graphicFrameChg chg="mod modGraphic">
          <ac:chgData name="Secrétariat Euregio" userId="df096374-2057-427b-924c-956b18445160" providerId="ADAL" clId="{AEEDF38D-6B36-4C87-9518-F796D02F0567}" dt="2022-10-05T13:54:43.305" v="2042" actId="20577"/>
          <ac:graphicFrameMkLst>
            <pc:docMk/>
            <pc:sldMk cId="706919298" sldId="339"/>
            <ac:graphicFrameMk id="5" creationId="{C3365101-DEDB-5537-0308-BC327383C98B}"/>
          </ac:graphicFrameMkLst>
        </pc:graphicFrameChg>
        <pc:picChg chg="del">
          <ac:chgData name="Secrétariat Euregio" userId="df096374-2057-427b-924c-956b18445160" providerId="ADAL" clId="{AEEDF38D-6B36-4C87-9518-F796D02F0567}" dt="2022-10-04T12:15:57.880" v="1362" actId="478"/>
          <ac:picMkLst>
            <pc:docMk/>
            <pc:sldMk cId="706919298" sldId="339"/>
            <ac:picMk id="8" creationId="{2EB65D13-47E4-968D-E415-E892C6D78B9E}"/>
          </ac:picMkLst>
        </pc:picChg>
      </pc:sldChg>
      <pc:sldChg chg="addSp delSp modSp add mod ord">
        <pc:chgData name="Secrétariat Euregio" userId="df096374-2057-427b-924c-956b18445160" providerId="ADAL" clId="{AEEDF38D-6B36-4C87-9518-F796D02F0567}" dt="2022-10-18T11:55:10.943" v="6969" actId="20577"/>
        <pc:sldMkLst>
          <pc:docMk/>
          <pc:sldMk cId="4235802288" sldId="339"/>
        </pc:sldMkLst>
        <pc:spChg chg="del mod">
          <ac:chgData name="Secrétariat Euregio" userId="df096374-2057-427b-924c-956b18445160" providerId="ADAL" clId="{AEEDF38D-6B36-4C87-9518-F796D02F0567}" dt="2022-10-13T09:05:59.923" v="5740" actId="478"/>
          <ac:spMkLst>
            <pc:docMk/>
            <pc:sldMk cId="4235802288" sldId="339"/>
            <ac:spMk id="2" creationId="{62AAC186-F34F-25D7-5D99-E55F5C2DEA35}"/>
          </ac:spMkLst>
        </pc:spChg>
        <pc:spChg chg="add mod">
          <ac:chgData name="Secrétariat Euregio" userId="df096374-2057-427b-924c-956b18445160" providerId="ADAL" clId="{AEEDF38D-6B36-4C87-9518-F796D02F0567}" dt="2022-10-13T07:29:57.920" v="4385"/>
          <ac:spMkLst>
            <pc:docMk/>
            <pc:sldMk cId="4235802288" sldId="339"/>
            <ac:spMk id="6" creationId="{B3AA8D61-E4CC-2EA6-D1A4-61E0BE5BD63F}"/>
          </ac:spMkLst>
        </pc:spChg>
        <pc:spChg chg="add del mod">
          <ac:chgData name="Secrétariat Euregio" userId="df096374-2057-427b-924c-956b18445160" providerId="ADAL" clId="{AEEDF38D-6B36-4C87-9518-F796D02F0567}" dt="2022-10-18T11:55:06.055" v="6955" actId="478"/>
          <ac:spMkLst>
            <pc:docMk/>
            <pc:sldMk cId="4235802288" sldId="339"/>
            <ac:spMk id="7" creationId="{61567BA3-4199-B587-BBA1-CE880601927A}"/>
          </ac:spMkLst>
        </pc:spChg>
        <pc:spChg chg="add mod">
          <ac:chgData name="Secrétariat Euregio" userId="df096374-2057-427b-924c-956b18445160" providerId="ADAL" clId="{AEEDF38D-6B36-4C87-9518-F796D02F0567}" dt="2022-10-18T11:55:10.943" v="6969" actId="20577"/>
          <ac:spMkLst>
            <pc:docMk/>
            <pc:sldMk cId="4235802288" sldId="339"/>
            <ac:spMk id="8" creationId="{1BD00731-2491-AC2F-E70E-E760FC664EF4}"/>
          </ac:spMkLst>
        </pc:spChg>
        <pc:spChg chg="add del mod">
          <ac:chgData name="Secrétariat Euregio" userId="df096374-2057-427b-924c-956b18445160" providerId="ADAL" clId="{AEEDF38D-6B36-4C87-9518-F796D02F0567}" dt="2022-10-13T09:06:01.843" v="5741" actId="478"/>
          <ac:spMkLst>
            <pc:docMk/>
            <pc:sldMk cId="4235802288" sldId="339"/>
            <ac:spMk id="8" creationId="{69D585A6-DD58-DE44-4B95-CE4212DF4A12}"/>
          </ac:spMkLst>
        </pc:spChg>
        <pc:spChg chg="add del mod">
          <ac:chgData name="Secrétariat Euregio" userId="df096374-2057-427b-924c-956b18445160" providerId="ADAL" clId="{AEEDF38D-6B36-4C87-9518-F796D02F0567}" dt="2022-10-18T11:55:02.693" v="6954" actId="478"/>
          <ac:spMkLst>
            <pc:docMk/>
            <pc:sldMk cId="4235802288" sldId="339"/>
            <ac:spMk id="9" creationId="{67FE37C1-BE0B-3BBC-811A-704FF77B4B1D}"/>
          </ac:spMkLst>
        </pc:spChg>
        <pc:graphicFrameChg chg="mod modGraphic">
          <ac:chgData name="Secrétariat Euregio" userId="df096374-2057-427b-924c-956b18445160" providerId="ADAL" clId="{AEEDF38D-6B36-4C87-9518-F796D02F0567}" dt="2022-10-18T11:38:35.594" v="6206" actId="20577"/>
          <ac:graphicFrameMkLst>
            <pc:docMk/>
            <pc:sldMk cId="4235802288" sldId="339"/>
            <ac:graphicFrameMk id="5" creationId="{C3365101-DEDB-5537-0308-BC327383C98B}"/>
          </ac:graphicFrameMkLst>
        </pc:graphicFrameChg>
        <pc:picChg chg="add mod">
          <ac:chgData name="Secrétariat Euregio" userId="df096374-2057-427b-924c-956b18445160" providerId="ADAL" clId="{AEEDF38D-6B36-4C87-9518-F796D02F0567}" dt="2022-10-06T11:50:59.422" v="2596"/>
          <ac:picMkLst>
            <pc:docMk/>
            <pc:sldMk cId="4235802288" sldId="339"/>
            <ac:picMk id="4" creationId="{EF55C4C4-FE02-D712-C372-1A61078C58BE}"/>
          </ac:picMkLst>
        </pc:picChg>
      </pc:sldChg>
      <pc:sldChg chg="addSp modSp add">
        <pc:chgData name="Secrétariat Euregio" userId="df096374-2057-427b-924c-956b18445160" providerId="ADAL" clId="{AEEDF38D-6B36-4C87-9518-F796D02F0567}" dt="2022-10-06T11:50:43.175" v="2588"/>
        <pc:sldMkLst>
          <pc:docMk/>
          <pc:sldMk cId="3912346035" sldId="340"/>
        </pc:sldMkLst>
        <pc:picChg chg="add mod">
          <ac:chgData name="Secrétariat Euregio" userId="df096374-2057-427b-924c-956b18445160" providerId="ADAL" clId="{AEEDF38D-6B36-4C87-9518-F796D02F0567}" dt="2022-10-06T11:50:43.175" v="2588"/>
          <ac:picMkLst>
            <pc:docMk/>
            <pc:sldMk cId="3912346035" sldId="340"/>
            <ac:picMk id="4" creationId="{8FA04E95-6440-F113-1120-D2BA5E7B1042}"/>
          </ac:picMkLst>
        </pc:picChg>
      </pc:sldChg>
      <pc:sldChg chg="addSp delSp modSp add mod ord">
        <pc:chgData name="Secrétariat Euregio" userId="df096374-2057-427b-924c-956b18445160" providerId="ADAL" clId="{AEEDF38D-6B36-4C87-9518-F796D02F0567}" dt="2022-10-18T14:59:32.416" v="7479" actId="207"/>
        <pc:sldMkLst>
          <pc:docMk/>
          <pc:sldMk cId="3335356471" sldId="341"/>
        </pc:sldMkLst>
        <pc:spChg chg="del mod">
          <ac:chgData name="Secrétariat Euregio" userId="df096374-2057-427b-924c-956b18445160" providerId="ADAL" clId="{AEEDF38D-6B36-4C87-9518-F796D02F0567}" dt="2022-10-18T11:57:57.979" v="7261" actId="478"/>
          <ac:spMkLst>
            <pc:docMk/>
            <pc:sldMk cId="3335356471" sldId="341"/>
            <ac:spMk id="2" creationId="{62AAC186-F34F-25D7-5D99-E55F5C2DEA35}"/>
          </ac:spMkLst>
        </pc:spChg>
        <pc:spChg chg="add mod">
          <ac:chgData name="Secrétariat Euregio" userId="df096374-2057-427b-924c-956b18445160" providerId="ADAL" clId="{AEEDF38D-6B36-4C87-9518-F796D02F0567}" dt="2022-10-13T07:30:18.506" v="4395"/>
          <ac:spMkLst>
            <pc:docMk/>
            <pc:sldMk cId="3335356471" sldId="341"/>
            <ac:spMk id="4" creationId="{9560A51B-76FA-6F1F-18B3-24E385F9002F}"/>
          </ac:spMkLst>
        </pc:spChg>
        <pc:spChg chg="add del mod">
          <ac:chgData name="Secrétariat Euregio" userId="df096374-2057-427b-924c-956b18445160" providerId="ADAL" clId="{AEEDF38D-6B36-4C87-9518-F796D02F0567}" dt="2022-10-18T11:57:59.522" v="7262" actId="478"/>
          <ac:spMkLst>
            <pc:docMk/>
            <pc:sldMk cId="3335356471" sldId="341"/>
            <ac:spMk id="8" creationId="{26EE0F77-F4F1-03E7-EBE6-D431B5FF75E9}"/>
          </ac:spMkLst>
        </pc:spChg>
        <pc:spChg chg="add mod">
          <ac:chgData name="Secrétariat Euregio" userId="df096374-2057-427b-924c-956b18445160" providerId="ADAL" clId="{AEEDF38D-6B36-4C87-9518-F796D02F0567}" dt="2022-10-18T14:59:32.416" v="7479" actId="207"/>
          <ac:spMkLst>
            <pc:docMk/>
            <pc:sldMk cId="3335356471" sldId="341"/>
            <ac:spMk id="9" creationId="{9F50C62F-57E8-0E6A-A404-2A2EA07A5DB3}"/>
          </ac:spMkLst>
        </pc:spChg>
        <pc:spChg chg="del">
          <ac:chgData name="Secrétariat Euregio" userId="df096374-2057-427b-924c-956b18445160" providerId="ADAL" clId="{AEEDF38D-6B36-4C87-9518-F796D02F0567}" dt="2022-10-06T09:46:20.897" v="2423" actId="478"/>
          <ac:spMkLst>
            <pc:docMk/>
            <pc:sldMk cId="3335356471" sldId="341"/>
            <ac:spMk id="12" creationId="{0FA4684A-2A85-7116-9650-221FF30311F6}"/>
          </ac:spMkLst>
        </pc:spChg>
        <pc:picChg chg="add del mod">
          <ac:chgData name="Secrétariat Euregio" userId="df096374-2057-427b-924c-956b18445160" providerId="ADAL" clId="{AEEDF38D-6B36-4C87-9518-F796D02F0567}" dt="2022-10-06T13:07:22.943" v="2946" actId="478"/>
          <ac:picMkLst>
            <pc:docMk/>
            <pc:sldMk cId="3335356471" sldId="341"/>
            <ac:picMk id="4" creationId="{8F978E75-1C7C-1DED-4B65-4A9D93EBEBA2}"/>
          </ac:picMkLst>
        </pc:picChg>
        <pc:picChg chg="add mod">
          <ac:chgData name="Secrétariat Euregio" userId="df096374-2057-427b-924c-956b18445160" providerId="ADAL" clId="{AEEDF38D-6B36-4C87-9518-F796D02F0567}" dt="2022-10-06T11:51:32.805" v="2618"/>
          <ac:picMkLst>
            <pc:docMk/>
            <pc:sldMk cId="3335356471" sldId="341"/>
            <ac:picMk id="5" creationId="{2FACE014-C946-3553-5AEC-AFB49B976C31}"/>
          </ac:picMkLst>
        </pc:picChg>
        <pc:picChg chg="add mod">
          <ac:chgData name="Secrétariat Euregio" userId="df096374-2057-427b-924c-956b18445160" providerId="ADAL" clId="{AEEDF38D-6B36-4C87-9518-F796D02F0567}" dt="2022-10-18T11:35:58.122" v="6148" actId="207"/>
          <ac:picMkLst>
            <pc:docMk/>
            <pc:sldMk cId="3335356471" sldId="341"/>
            <ac:picMk id="6" creationId="{2441A797-45AF-B99B-F8C9-358D7BEF39E2}"/>
          </ac:picMkLst>
        </pc:picChg>
        <pc:picChg chg="add del mod">
          <ac:chgData name="Secrétariat Euregio" userId="df096374-2057-427b-924c-956b18445160" providerId="ADAL" clId="{AEEDF38D-6B36-4C87-9518-F796D02F0567}" dt="2022-10-06T13:07:51.371" v="2953" actId="21"/>
          <ac:picMkLst>
            <pc:docMk/>
            <pc:sldMk cId="3335356471" sldId="341"/>
            <ac:picMk id="7" creationId="{534F4D0D-E98A-E48C-11BF-6BE611E67720}"/>
          </ac:picMkLst>
        </pc:picChg>
        <pc:picChg chg="del">
          <ac:chgData name="Secrétariat Euregio" userId="df096374-2057-427b-924c-956b18445160" providerId="ADAL" clId="{AEEDF38D-6B36-4C87-9518-F796D02F0567}" dt="2022-10-06T09:46:19.197" v="2422" actId="478"/>
          <ac:picMkLst>
            <pc:docMk/>
            <pc:sldMk cId="3335356471" sldId="341"/>
            <ac:picMk id="7" creationId="{C3E70667-666A-AB70-D5B4-C211E1C8DA1A}"/>
          </ac:picMkLst>
        </pc:picChg>
        <pc:picChg chg="del">
          <ac:chgData name="Secrétariat Euregio" userId="df096374-2057-427b-924c-956b18445160" providerId="ADAL" clId="{AEEDF38D-6B36-4C87-9518-F796D02F0567}" dt="2022-10-06T09:46:21.521" v="2424" actId="478"/>
          <ac:picMkLst>
            <pc:docMk/>
            <pc:sldMk cId="3335356471" sldId="341"/>
            <ac:picMk id="8" creationId="{3E9E4256-2C25-8D23-B55C-73669C289DBF}"/>
          </ac:picMkLst>
        </pc:picChg>
        <pc:picChg chg="add del mod">
          <ac:chgData name="Secrétariat Euregio" userId="df096374-2057-427b-924c-956b18445160" providerId="ADAL" clId="{AEEDF38D-6B36-4C87-9518-F796D02F0567}" dt="2022-10-13T08:35:42.281" v="5109" actId="478"/>
          <ac:picMkLst>
            <pc:docMk/>
            <pc:sldMk cId="3335356471" sldId="341"/>
            <ac:picMk id="8" creationId="{91F38846-FA10-2E17-89AE-DE540F76841F}"/>
          </ac:picMkLst>
        </pc:picChg>
        <pc:picChg chg="del">
          <ac:chgData name="Secrétariat Euregio" userId="df096374-2057-427b-924c-956b18445160" providerId="ADAL" clId="{AEEDF38D-6B36-4C87-9518-F796D02F0567}" dt="2022-10-06T11:51:32.588" v="2617" actId="478"/>
          <ac:picMkLst>
            <pc:docMk/>
            <pc:sldMk cId="3335356471" sldId="341"/>
            <ac:picMk id="14" creationId="{83FF6B63-C7BB-6045-C27A-537E12F234E0}"/>
          </ac:picMkLst>
        </pc:picChg>
      </pc:sldChg>
      <pc:sldChg chg="addSp delSp modSp add del mod">
        <pc:chgData name="Secrétariat Euregio" userId="df096374-2057-427b-924c-956b18445160" providerId="ADAL" clId="{AEEDF38D-6B36-4C87-9518-F796D02F0567}" dt="2022-10-06T13:06:57.253" v="2944" actId="47"/>
        <pc:sldMkLst>
          <pc:docMk/>
          <pc:sldMk cId="3544771197" sldId="342"/>
        </pc:sldMkLst>
        <pc:spChg chg="mod">
          <ac:chgData name="Secrétariat Euregio" userId="df096374-2057-427b-924c-956b18445160" providerId="ADAL" clId="{AEEDF38D-6B36-4C87-9518-F796D02F0567}" dt="2022-10-06T09:46:58.807" v="2453" actId="20577"/>
          <ac:spMkLst>
            <pc:docMk/>
            <pc:sldMk cId="3544771197" sldId="342"/>
            <ac:spMk id="2" creationId="{62AAC186-F34F-25D7-5D99-E55F5C2DEA35}"/>
          </ac:spMkLst>
        </pc:spChg>
        <pc:picChg chg="del">
          <ac:chgData name="Secrétariat Euregio" userId="df096374-2057-427b-924c-956b18445160" providerId="ADAL" clId="{AEEDF38D-6B36-4C87-9518-F796D02F0567}" dt="2022-10-06T09:46:41.617" v="2430" actId="478"/>
          <ac:picMkLst>
            <pc:docMk/>
            <pc:sldMk cId="3544771197" sldId="342"/>
            <ac:picMk id="4" creationId="{8F978E75-1C7C-1DED-4B65-4A9D93EBEBA2}"/>
          </ac:picMkLst>
        </pc:picChg>
        <pc:picChg chg="add mod">
          <ac:chgData name="Secrétariat Euregio" userId="df096374-2057-427b-924c-956b18445160" providerId="ADAL" clId="{AEEDF38D-6B36-4C87-9518-F796D02F0567}" dt="2022-10-06T11:51:37.041" v="2620"/>
          <ac:picMkLst>
            <pc:docMk/>
            <pc:sldMk cId="3544771197" sldId="342"/>
            <ac:picMk id="4" creationId="{BFA637AD-10E7-BC08-218F-FC865FDF697D}"/>
          </ac:picMkLst>
        </pc:picChg>
        <pc:picChg chg="add mod">
          <ac:chgData name="Secrétariat Euregio" userId="df096374-2057-427b-924c-956b18445160" providerId="ADAL" clId="{AEEDF38D-6B36-4C87-9518-F796D02F0567}" dt="2022-10-06T09:46:45.438" v="2432" actId="14100"/>
          <ac:picMkLst>
            <pc:docMk/>
            <pc:sldMk cId="3544771197" sldId="342"/>
            <ac:picMk id="5" creationId="{DB5296D4-0CF0-BF15-13ED-81C0FC73E278}"/>
          </ac:picMkLst>
        </pc:picChg>
        <pc:picChg chg="del">
          <ac:chgData name="Secrétariat Euregio" userId="df096374-2057-427b-924c-956b18445160" providerId="ADAL" clId="{AEEDF38D-6B36-4C87-9518-F796D02F0567}" dt="2022-10-06T11:51:36.862" v="2619" actId="478"/>
          <ac:picMkLst>
            <pc:docMk/>
            <pc:sldMk cId="3544771197" sldId="342"/>
            <ac:picMk id="14" creationId="{83FF6B63-C7BB-6045-C27A-537E12F234E0}"/>
          </ac:picMkLst>
        </pc:picChg>
      </pc:sldChg>
      <pc:sldChg chg="addSp delSp modSp add mod">
        <pc:chgData name="Secrétariat Euregio" userId="df096374-2057-427b-924c-956b18445160" providerId="ADAL" clId="{AEEDF38D-6B36-4C87-9518-F796D02F0567}" dt="2022-10-18T12:03:12.949" v="7406" actId="207"/>
        <pc:sldMkLst>
          <pc:docMk/>
          <pc:sldMk cId="1804046472" sldId="343"/>
        </pc:sldMkLst>
        <pc:spChg chg="del mod">
          <ac:chgData name="Secrétariat Euregio" userId="df096374-2057-427b-924c-956b18445160" providerId="ADAL" clId="{AEEDF38D-6B36-4C87-9518-F796D02F0567}" dt="2022-10-18T12:03:01.498" v="7391" actId="478"/>
          <ac:spMkLst>
            <pc:docMk/>
            <pc:sldMk cId="1804046472" sldId="343"/>
            <ac:spMk id="2" creationId="{62AAC186-F34F-25D7-5D99-E55F5C2DEA35}"/>
          </ac:spMkLst>
        </pc:spChg>
        <pc:spChg chg="add mod">
          <ac:chgData name="Secrétariat Euregio" userId="df096374-2057-427b-924c-956b18445160" providerId="ADAL" clId="{AEEDF38D-6B36-4C87-9518-F796D02F0567}" dt="2022-10-13T07:30:24.196" v="4398"/>
          <ac:spMkLst>
            <pc:docMk/>
            <pc:sldMk cId="1804046472" sldId="343"/>
            <ac:spMk id="6" creationId="{CB79C445-5251-0B32-A72D-E3C2D053CEA6}"/>
          </ac:spMkLst>
        </pc:spChg>
        <pc:spChg chg="add del mod">
          <ac:chgData name="Secrétariat Euregio" userId="df096374-2057-427b-924c-956b18445160" providerId="ADAL" clId="{AEEDF38D-6B36-4C87-9518-F796D02F0567}" dt="2022-10-18T12:03:03.144" v="7392" actId="478"/>
          <ac:spMkLst>
            <pc:docMk/>
            <pc:sldMk cId="1804046472" sldId="343"/>
            <ac:spMk id="8" creationId="{31D79881-E249-7C98-25F7-D2F9AA325A5B}"/>
          </ac:spMkLst>
        </pc:spChg>
        <pc:spChg chg="add mod">
          <ac:chgData name="Secrétariat Euregio" userId="df096374-2057-427b-924c-956b18445160" providerId="ADAL" clId="{AEEDF38D-6B36-4C87-9518-F796D02F0567}" dt="2022-10-18T12:03:12.949" v="7406" actId="207"/>
          <ac:spMkLst>
            <pc:docMk/>
            <pc:sldMk cId="1804046472" sldId="343"/>
            <ac:spMk id="9" creationId="{1B82C18F-07C7-2A0E-E6A7-A3B42E1ED2F0}"/>
          </ac:spMkLst>
        </pc:spChg>
        <pc:picChg chg="add mod">
          <ac:chgData name="Secrétariat Euregio" userId="df096374-2057-427b-924c-956b18445160" providerId="ADAL" clId="{AEEDF38D-6B36-4C87-9518-F796D02F0567}" dt="2022-10-13T08:41:24.238" v="5441" actId="1076"/>
          <ac:picMkLst>
            <pc:docMk/>
            <pc:sldMk cId="1804046472" sldId="343"/>
            <ac:picMk id="4" creationId="{908C2650-DF09-E5FE-2756-DA2CF63341BE}"/>
          </ac:picMkLst>
        </pc:picChg>
        <pc:picChg chg="add mod">
          <ac:chgData name="Secrétariat Euregio" userId="df096374-2057-427b-924c-956b18445160" providerId="ADAL" clId="{AEEDF38D-6B36-4C87-9518-F796D02F0567}" dt="2022-10-06T11:51:39.723" v="2622"/>
          <ac:picMkLst>
            <pc:docMk/>
            <pc:sldMk cId="1804046472" sldId="343"/>
            <ac:picMk id="5" creationId="{19D18CC8-236E-EF71-5CC3-F259EEEC2ACC}"/>
          </ac:picMkLst>
        </pc:picChg>
        <pc:picChg chg="del">
          <ac:chgData name="Secrétariat Euregio" userId="df096374-2057-427b-924c-956b18445160" providerId="ADAL" clId="{AEEDF38D-6B36-4C87-9518-F796D02F0567}" dt="2022-10-06T09:47:18.751" v="2467" actId="478"/>
          <ac:picMkLst>
            <pc:docMk/>
            <pc:sldMk cId="1804046472" sldId="343"/>
            <ac:picMk id="5" creationId="{DB5296D4-0CF0-BF15-13ED-81C0FC73E278}"/>
          </ac:picMkLst>
        </pc:picChg>
        <pc:picChg chg="del">
          <ac:chgData name="Secrétariat Euregio" userId="df096374-2057-427b-924c-956b18445160" providerId="ADAL" clId="{AEEDF38D-6B36-4C87-9518-F796D02F0567}" dt="2022-10-06T11:51:39.538" v="2621" actId="478"/>
          <ac:picMkLst>
            <pc:docMk/>
            <pc:sldMk cId="1804046472" sldId="343"/>
            <ac:picMk id="14" creationId="{83FF6B63-C7BB-6045-C27A-537E12F234E0}"/>
          </ac:picMkLst>
        </pc:picChg>
      </pc:sldChg>
      <pc:sldChg chg="addSp delSp modSp add del mod ord">
        <pc:chgData name="Secrétariat Euregio" userId="df096374-2057-427b-924c-956b18445160" providerId="ADAL" clId="{AEEDF38D-6B36-4C87-9518-F796D02F0567}" dt="2022-10-11T11:36:56.006" v="4225" actId="2696"/>
        <pc:sldMkLst>
          <pc:docMk/>
          <pc:sldMk cId="1901512380" sldId="344"/>
        </pc:sldMkLst>
        <pc:spChg chg="mod">
          <ac:chgData name="Secrétariat Euregio" userId="df096374-2057-427b-924c-956b18445160" providerId="ADAL" clId="{AEEDF38D-6B36-4C87-9518-F796D02F0567}" dt="2022-10-07T07:18:56.143" v="3373" actId="20577"/>
          <ac:spMkLst>
            <pc:docMk/>
            <pc:sldMk cId="1901512380" sldId="344"/>
            <ac:spMk id="2" creationId="{62AAC186-F34F-25D7-5D99-E55F5C2DEA35}"/>
          </ac:spMkLst>
        </pc:spChg>
        <pc:spChg chg="mod">
          <ac:chgData name="Secrétariat Euregio" userId="df096374-2057-427b-924c-956b18445160" providerId="ADAL" clId="{AEEDF38D-6B36-4C87-9518-F796D02F0567}" dt="2022-10-07T07:23:16.977" v="3622" actId="5793"/>
          <ac:spMkLst>
            <pc:docMk/>
            <pc:sldMk cId="1901512380" sldId="344"/>
            <ac:spMk id="3" creationId="{DF90FC3F-0325-6E79-4570-5E6B27C45FD2}"/>
          </ac:spMkLst>
        </pc:spChg>
        <pc:picChg chg="add del mod">
          <ac:chgData name="Secrétariat Euregio" userId="df096374-2057-427b-924c-956b18445160" providerId="ADAL" clId="{AEEDF38D-6B36-4C87-9518-F796D02F0567}" dt="2022-10-11T11:36:51.285" v="4223" actId="478"/>
          <ac:picMkLst>
            <pc:docMk/>
            <pc:sldMk cId="1901512380" sldId="344"/>
            <ac:picMk id="6" creationId="{5FC24940-BF2E-4BFC-24A2-AE3447FE5BF3}"/>
          </ac:picMkLst>
        </pc:picChg>
        <pc:picChg chg="add del mod">
          <ac:chgData name="Secrétariat Euregio" userId="df096374-2057-427b-924c-956b18445160" providerId="ADAL" clId="{AEEDF38D-6B36-4C87-9518-F796D02F0567}" dt="2022-10-11T11:36:52.923" v="4224" actId="478"/>
          <ac:picMkLst>
            <pc:docMk/>
            <pc:sldMk cId="1901512380" sldId="344"/>
            <ac:picMk id="8" creationId="{773818A7-4B05-4BEC-F477-12FEC7919CE1}"/>
          </ac:picMkLst>
        </pc:picChg>
      </pc:sldChg>
      <pc:sldChg chg="addSp delSp modSp add mod ord">
        <pc:chgData name="Secrétariat Euregio" userId="df096374-2057-427b-924c-956b18445160" providerId="ADAL" clId="{AEEDF38D-6B36-4C87-9518-F796D02F0567}" dt="2022-10-18T14:54:32.192" v="7464" actId="20577"/>
        <pc:sldMkLst>
          <pc:docMk/>
          <pc:sldMk cId="2097903498" sldId="344"/>
        </pc:sldMkLst>
        <pc:spChg chg="del">
          <ac:chgData name="Secrétariat Euregio" userId="df096374-2057-427b-924c-956b18445160" providerId="ADAL" clId="{AEEDF38D-6B36-4C87-9518-F796D02F0567}" dt="2022-10-13T08:37:58.071" v="5227" actId="478"/>
          <ac:spMkLst>
            <pc:docMk/>
            <pc:sldMk cId="2097903498" sldId="344"/>
            <ac:spMk id="2" creationId="{62AAC186-F34F-25D7-5D99-E55F5C2DEA35}"/>
          </ac:spMkLst>
        </pc:spChg>
        <pc:spChg chg="add del mod">
          <ac:chgData name="Secrétariat Euregio" userId="df096374-2057-427b-924c-956b18445160" providerId="ADAL" clId="{AEEDF38D-6B36-4C87-9518-F796D02F0567}" dt="2022-10-18T12:02:20.472" v="7334" actId="478"/>
          <ac:spMkLst>
            <pc:docMk/>
            <pc:sldMk cId="2097903498" sldId="344"/>
            <ac:spMk id="3" creationId="{6C0DFFA6-AD9B-4ABC-6F59-5D5063D00180}"/>
          </ac:spMkLst>
        </pc:spChg>
        <pc:spChg chg="del mod">
          <ac:chgData name="Secrétariat Euregio" userId="df096374-2057-427b-924c-956b18445160" providerId="ADAL" clId="{AEEDF38D-6B36-4C87-9518-F796D02F0567}" dt="2022-10-13T08:38:32.407" v="5259" actId="478"/>
          <ac:spMkLst>
            <pc:docMk/>
            <pc:sldMk cId="2097903498" sldId="344"/>
            <ac:spMk id="3" creationId="{DF90FC3F-0325-6E79-4570-5E6B27C45FD2}"/>
          </ac:spMkLst>
        </pc:spChg>
        <pc:spChg chg="add mod">
          <ac:chgData name="Secrétariat Euregio" userId="df096374-2057-427b-924c-956b18445160" providerId="ADAL" clId="{AEEDF38D-6B36-4C87-9518-F796D02F0567}" dt="2022-10-13T07:30:22.338" v="4397"/>
          <ac:spMkLst>
            <pc:docMk/>
            <pc:sldMk cId="2097903498" sldId="344"/>
            <ac:spMk id="4" creationId="{992DE3FB-6C9A-0A23-45D3-72B175090651}"/>
          </ac:spMkLst>
        </pc:spChg>
        <pc:spChg chg="add mod">
          <ac:chgData name="Secrétariat Euregio" userId="df096374-2057-427b-924c-956b18445160" providerId="ADAL" clId="{AEEDF38D-6B36-4C87-9518-F796D02F0567}" dt="2022-10-18T12:02:28.842" v="7354" actId="20577"/>
          <ac:spMkLst>
            <pc:docMk/>
            <pc:sldMk cId="2097903498" sldId="344"/>
            <ac:spMk id="6" creationId="{AAD16978-047C-674B-3B5D-BEC7BA0F71AD}"/>
          </ac:spMkLst>
        </pc:spChg>
        <pc:spChg chg="add del mod">
          <ac:chgData name="Secrétariat Euregio" userId="df096374-2057-427b-924c-956b18445160" providerId="ADAL" clId="{AEEDF38D-6B36-4C87-9518-F796D02F0567}" dt="2022-10-13T08:38:00.894" v="5230" actId="478"/>
          <ac:spMkLst>
            <pc:docMk/>
            <pc:sldMk cId="2097903498" sldId="344"/>
            <ac:spMk id="7" creationId="{AAEEF7FD-BD19-3508-4FCA-0687D25BA337}"/>
          </ac:spMkLst>
        </pc:spChg>
        <pc:spChg chg="add del mod">
          <ac:chgData name="Secrétariat Euregio" userId="df096374-2057-427b-924c-956b18445160" providerId="ADAL" clId="{AEEDF38D-6B36-4C87-9518-F796D02F0567}" dt="2022-10-13T08:37:59.094" v="5229"/>
          <ac:spMkLst>
            <pc:docMk/>
            <pc:sldMk cId="2097903498" sldId="344"/>
            <ac:spMk id="8" creationId="{1B44A513-C736-C519-7B84-3B259EF92E62}"/>
          </ac:spMkLst>
        </pc:spChg>
        <pc:spChg chg="add del mod">
          <ac:chgData name="Secrétariat Euregio" userId="df096374-2057-427b-924c-956b18445160" providerId="ADAL" clId="{AEEDF38D-6B36-4C87-9518-F796D02F0567}" dt="2022-10-18T12:02:18.299" v="7333" actId="478"/>
          <ac:spMkLst>
            <pc:docMk/>
            <pc:sldMk cId="2097903498" sldId="344"/>
            <ac:spMk id="9" creationId="{69C0F251-F5A6-D4A7-95AC-C3BC327C6BAC}"/>
          </ac:spMkLst>
        </pc:spChg>
        <pc:spChg chg="add del mod">
          <ac:chgData name="Secrétariat Euregio" userId="df096374-2057-427b-924c-956b18445160" providerId="ADAL" clId="{AEEDF38D-6B36-4C87-9518-F796D02F0567}" dt="2022-10-13T08:38:35.422" v="5263" actId="478"/>
          <ac:spMkLst>
            <pc:docMk/>
            <pc:sldMk cId="2097903498" sldId="344"/>
            <ac:spMk id="11" creationId="{C75A614D-64DA-9AB7-A74D-3940D58B9E40}"/>
          </ac:spMkLst>
        </pc:spChg>
        <pc:spChg chg="add del mod">
          <ac:chgData name="Secrétariat Euregio" userId="df096374-2057-427b-924c-956b18445160" providerId="ADAL" clId="{AEEDF38D-6B36-4C87-9518-F796D02F0567}" dt="2022-10-13T08:38:33.705" v="5261"/>
          <ac:spMkLst>
            <pc:docMk/>
            <pc:sldMk cId="2097903498" sldId="344"/>
            <ac:spMk id="12" creationId="{73433343-1147-E61E-2454-5EDF4F0CABF6}"/>
          </ac:spMkLst>
        </pc:spChg>
        <pc:spChg chg="add mod">
          <ac:chgData name="Secrétariat Euregio" userId="df096374-2057-427b-924c-956b18445160" providerId="ADAL" clId="{AEEDF38D-6B36-4C87-9518-F796D02F0567}" dt="2022-10-18T14:54:32.192" v="7464" actId="20577"/>
          <ac:spMkLst>
            <pc:docMk/>
            <pc:sldMk cId="2097903498" sldId="344"/>
            <ac:spMk id="13" creationId="{13B47947-8C54-1DE6-F1D9-2CC19E3BBD30}"/>
          </ac:spMkLst>
        </pc:spChg>
      </pc:sldChg>
      <pc:sldChg chg="addSp delSp modSp add mod delAnim modAnim">
        <pc:chgData name="Secrétariat Euregio" userId="df096374-2057-427b-924c-956b18445160" providerId="ADAL" clId="{AEEDF38D-6B36-4C87-9518-F796D02F0567}" dt="2022-10-18T11:25:39.279" v="6030" actId="207"/>
        <pc:sldMkLst>
          <pc:docMk/>
          <pc:sldMk cId="2812075103" sldId="345"/>
        </pc:sldMkLst>
        <pc:spChg chg="mod">
          <ac:chgData name="Secrétariat Euregio" userId="df096374-2057-427b-924c-956b18445160" providerId="ADAL" clId="{AEEDF38D-6B36-4C87-9518-F796D02F0567}" dt="2022-10-18T11:25:39.279" v="6030" actId="207"/>
          <ac:spMkLst>
            <pc:docMk/>
            <pc:sldMk cId="2812075103" sldId="345"/>
            <ac:spMk id="3" creationId="{DF90FC3F-0325-6E79-4570-5E6B27C45FD2}"/>
          </ac:spMkLst>
        </pc:spChg>
        <pc:spChg chg="add mod">
          <ac:chgData name="Secrétariat Euregio" userId="df096374-2057-427b-924c-956b18445160" providerId="ADAL" clId="{AEEDF38D-6B36-4C87-9518-F796D02F0567}" dt="2022-10-13T07:27:59.100" v="4333"/>
          <ac:spMkLst>
            <pc:docMk/>
            <pc:sldMk cId="2812075103" sldId="345"/>
            <ac:spMk id="5" creationId="{B62C1D03-156C-83BE-B399-A86EE1684E7D}"/>
          </ac:spMkLst>
        </pc:spChg>
        <pc:picChg chg="add del mod">
          <ac:chgData name="Secrétariat Euregio" userId="df096374-2057-427b-924c-956b18445160" providerId="ADAL" clId="{AEEDF38D-6B36-4C87-9518-F796D02F0567}" dt="2022-10-11T12:15:17.297" v="4246" actId="21"/>
          <ac:picMkLst>
            <pc:docMk/>
            <pc:sldMk cId="2812075103" sldId="345"/>
            <ac:picMk id="5" creationId="{C92991F2-E6FB-0AFE-C0CC-366165F2458A}"/>
          </ac:picMkLst>
        </pc:picChg>
        <pc:picChg chg="mod">
          <ac:chgData name="Secrétariat Euregio" userId="df096374-2057-427b-924c-956b18445160" providerId="ADAL" clId="{AEEDF38D-6B36-4C87-9518-F796D02F0567}" dt="2022-10-13T07:46:30.434" v="4523" actId="1076"/>
          <ac:picMkLst>
            <pc:docMk/>
            <pc:sldMk cId="2812075103" sldId="345"/>
            <ac:picMk id="8" creationId="{91F2A344-3E51-6AAD-BDD8-ECA6AB067B86}"/>
          </ac:picMkLst>
        </pc:picChg>
        <pc:picChg chg="mod">
          <ac:chgData name="Secrétariat Euregio" userId="df096374-2057-427b-924c-956b18445160" providerId="ADAL" clId="{AEEDF38D-6B36-4C87-9518-F796D02F0567}" dt="2022-10-13T07:46:32.850" v="4524" actId="1076"/>
          <ac:picMkLst>
            <pc:docMk/>
            <pc:sldMk cId="2812075103" sldId="345"/>
            <ac:picMk id="12" creationId="{532564EB-5399-B12E-2A7B-CF4CF50CC8DD}"/>
          </ac:picMkLst>
        </pc:picChg>
      </pc:sldChg>
      <pc:sldChg chg="addSp delSp modSp add del mod setBg">
        <pc:chgData name="Secrétariat Euregio" userId="df096374-2057-427b-924c-956b18445160" providerId="ADAL" clId="{AEEDF38D-6B36-4C87-9518-F796D02F0567}" dt="2022-10-07T08:11:50.990" v="3918" actId="2696"/>
        <pc:sldMkLst>
          <pc:docMk/>
          <pc:sldMk cId="1518370681" sldId="346"/>
        </pc:sldMkLst>
        <pc:spChg chg="add del mod">
          <ac:chgData name="Secrétariat Euregio" userId="df096374-2057-427b-924c-956b18445160" providerId="ADAL" clId="{AEEDF38D-6B36-4C87-9518-F796D02F0567}" dt="2022-10-07T08:10:16.602" v="3884"/>
          <ac:spMkLst>
            <pc:docMk/>
            <pc:sldMk cId="1518370681" sldId="346"/>
            <ac:spMk id="2" creationId="{054DCE33-4335-AC35-AFE1-08937BE7C9C5}"/>
          </ac:spMkLst>
        </pc:spChg>
        <pc:spChg chg="mod">
          <ac:chgData name="Secrétariat Euregio" userId="df096374-2057-427b-924c-956b18445160" providerId="ADAL" clId="{AEEDF38D-6B36-4C87-9518-F796D02F0567}" dt="2022-10-07T08:11:02.844" v="3907" actId="20577"/>
          <ac:spMkLst>
            <pc:docMk/>
            <pc:sldMk cId="1518370681" sldId="346"/>
            <ac:spMk id="6" creationId="{D633E2C5-FAA7-631C-D139-418E453FDB3D}"/>
          </ac:spMkLst>
        </pc:spChg>
      </pc:sldChg>
      <pc:sldChg chg="addSp delSp modSp add mod replTag">
        <pc:chgData name="Secrétariat Euregio" userId="df096374-2057-427b-924c-956b18445160" providerId="ADAL" clId="{AEEDF38D-6B36-4C87-9518-F796D02F0567}" dt="2022-10-19T06:35:30.757" v="7497"/>
        <pc:sldMkLst>
          <pc:docMk/>
          <pc:sldMk cId="1619748982" sldId="346"/>
        </pc:sldMkLst>
        <pc:spChg chg="add mod">
          <ac:chgData name="Secrétariat Euregio" userId="df096374-2057-427b-924c-956b18445160" providerId="ADAL" clId="{AEEDF38D-6B36-4C87-9518-F796D02F0567}" dt="2022-10-13T07:28:04.075" v="4335"/>
          <ac:spMkLst>
            <pc:docMk/>
            <pc:sldMk cId="1619748982" sldId="346"/>
            <ac:spMk id="2" creationId="{57163579-37B4-5EC8-29F0-B9E2C51E329C}"/>
          </ac:spMkLst>
        </pc:spChg>
        <pc:spChg chg="mod">
          <ac:chgData name="Secrétariat Euregio" userId="df096374-2057-427b-924c-956b18445160" providerId="ADAL" clId="{AEEDF38D-6B36-4C87-9518-F796D02F0567}" dt="2022-10-18T11:25:09.155" v="6026" actId="255"/>
          <ac:spMkLst>
            <pc:docMk/>
            <pc:sldMk cId="1619748982" sldId="346"/>
            <ac:spMk id="6" creationId="{D633E2C5-FAA7-631C-D139-418E453FDB3D}"/>
          </ac:spMkLst>
        </pc:spChg>
        <pc:picChg chg="add mod">
          <ac:chgData name="Secrétariat Euregio" userId="df096374-2057-427b-924c-956b18445160" providerId="ADAL" clId="{AEEDF38D-6B36-4C87-9518-F796D02F0567}" dt="2022-10-18T12:05:44.622" v="7407"/>
          <ac:picMkLst>
            <pc:docMk/>
            <pc:sldMk cId="1619748982" sldId="346"/>
            <ac:picMk id="4" creationId="{30F068BA-9AC8-397A-D2F3-ED1617D5092E}"/>
          </ac:picMkLst>
        </pc:picChg>
        <pc:picChg chg="del">
          <ac:chgData name="Secrétariat Euregio" userId="df096374-2057-427b-924c-956b18445160" providerId="ADAL" clId="{AEEDF38D-6B36-4C87-9518-F796D02F0567}" dt="2022-10-13T07:39:47.362" v="4429"/>
          <ac:picMkLst>
            <pc:docMk/>
            <pc:sldMk cId="1619748982" sldId="346"/>
            <ac:picMk id="5" creationId="{A926C4CB-91AD-93ED-5E2B-20238E369C48}"/>
          </ac:picMkLst>
        </pc:picChg>
        <pc:picChg chg="add mod replST">
          <ac:chgData name="Secrétariat Euregio" userId="df096374-2057-427b-924c-956b18445160" providerId="ADAL" clId="{AEEDF38D-6B36-4C87-9518-F796D02F0567}" dt="2022-10-13T07:39:47.452" v="4434"/>
          <ac:picMkLst>
            <pc:docMk/>
            <pc:sldMk cId="1619748982" sldId="346"/>
            <ac:picMk id="8" creationId="{B25D1A0E-B6F2-57E8-9E06-159D8232A06C}"/>
          </ac:picMkLst>
        </pc:picChg>
      </pc:sldChg>
      <pc:sldChg chg="addSp modSp add del mod ord setBg replTag">
        <pc:chgData name="Secrétariat Euregio" userId="df096374-2057-427b-924c-956b18445160" providerId="ADAL" clId="{AEEDF38D-6B36-4C87-9518-F796D02F0567}" dt="2022-10-07T08:09:43.479" v="3881" actId="2696"/>
        <pc:sldMkLst>
          <pc:docMk/>
          <pc:sldMk cId="3674713632" sldId="346"/>
        </pc:sldMkLst>
        <pc:spChg chg="add mod replST">
          <ac:chgData name="Secrétariat Euregio" userId="df096374-2057-427b-924c-956b18445160" providerId="ADAL" clId="{AEEDF38D-6B36-4C87-9518-F796D02F0567}" dt="2022-10-07T08:09:37.052" v="3864"/>
          <ac:spMkLst>
            <pc:docMk/>
            <pc:sldMk cId="3674713632" sldId="346"/>
            <ac:spMk id="6" creationId="{D633E2C5-FAA7-631C-D139-418E453FDB3D}"/>
          </ac:spMkLst>
        </pc:spChg>
        <pc:spChg chg="add mod replST">
          <ac:chgData name="Secrétariat Euregio" userId="df096374-2057-427b-924c-956b18445160" providerId="ADAL" clId="{AEEDF38D-6B36-4C87-9518-F796D02F0567}" dt="2022-10-07T08:09:37.097" v="3874"/>
          <ac:spMkLst>
            <pc:docMk/>
            <pc:sldMk cId="3674713632" sldId="346"/>
            <ac:spMk id="7" creationId="{3DD152EB-EFF8-35B6-122A-15612AD52883}"/>
          </ac:spMkLst>
        </pc:spChg>
        <pc:picChg chg="add mod replST">
          <ac:chgData name="Secrétariat Euregio" userId="df096374-2057-427b-924c-956b18445160" providerId="ADAL" clId="{AEEDF38D-6B36-4C87-9518-F796D02F0567}" dt="2022-10-07T08:09:36.921" v="3851"/>
          <ac:picMkLst>
            <pc:docMk/>
            <pc:sldMk cId="3674713632" sldId="346"/>
            <ac:picMk id="3" creationId="{6D5C788E-4623-E2CA-C191-1293A47FD4FE}"/>
          </ac:picMkLst>
        </pc:picChg>
        <pc:picChg chg="add mod replST">
          <ac:chgData name="Secrétariat Euregio" userId="df096374-2057-427b-924c-956b18445160" providerId="ADAL" clId="{AEEDF38D-6B36-4C87-9518-F796D02F0567}" dt="2022-10-07T08:09:37.008" v="3855"/>
          <ac:picMkLst>
            <pc:docMk/>
            <pc:sldMk cId="3674713632" sldId="346"/>
            <ac:picMk id="5" creationId="{A926C4CB-91AD-93ED-5E2B-20238E369C48}"/>
          </ac:picMkLst>
        </pc:picChg>
      </pc:sldChg>
      <pc:sldChg chg="add del">
        <pc:chgData name="Secrétariat Euregio" userId="df096374-2057-427b-924c-956b18445160" providerId="ADAL" clId="{AEEDF38D-6B36-4C87-9518-F796D02F0567}" dt="2022-10-07T08:12:11.651" v="3921" actId="2890"/>
        <pc:sldMkLst>
          <pc:docMk/>
          <pc:sldMk cId="2467601787" sldId="347"/>
        </pc:sldMkLst>
      </pc:sldChg>
      <pc:sldChg chg="modSp add del mod">
        <pc:chgData name="Secrétariat Euregio" userId="df096374-2057-427b-924c-956b18445160" providerId="ADAL" clId="{AEEDF38D-6B36-4C87-9518-F796D02F0567}" dt="2022-10-07T08:11:47.869" v="3917" actId="47"/>
        <pc:sldMkLst>
          <pc:docMk/>
          <pc:sldMk cId="2940970260" sldId="347"/>
        </pc:sldMkLst>
        <pc:spChg chg="mod">
          <ac:chgData name="Secrétariat Euregio" userId="df096374-2057-427b-924c-956b18445160" providerId="ADAL" clId="{AEEDF38D-6B36-4C87-9518-F796D02F0567}" dt="2022-10-07T08:11:45.499" v="3916" actId="20577"/>
          <ac:spMkLst>
            <pc:docMk/>
            <pc:sldMk cId="2940970260" sldId="347"/>
            <ac:spMk id="2" creationId="{62AAC186-F34F-25D7-5D99-E55F5C2DEA35}"/>
          </ac:spMkLst>
        </pc:spChg>
      </pc:sldChg>
      <pc:sldChg chg="addSp delSp modSp add del mod ord">
        <pc:chgData name="Secrétariat Euregio" userId="df096374-2057-427b-924c-956b18445160" providerId="ADAL" clId="{AEEDF38D-6B36-4C87-9518-F796D02F0567}" dt="2022-10-11T09:31:25.260" v="4218" actId="47"/>
        <pc:sldMkLst>
          <pc:docMk/>
          <pc:sldMk cId="3558025774" sldId="347"/>
        </pc:sldMkLst>
        <pc:spChg chg="mod">
          <ac:chgData name="Secrétariat Euregio" userId="df096374-2057-427b-924c-956b18445160" providerId="ADAL" clId="{AEEDF38D-6B36-4C87-9518-F796D02F0567}" dt="2022-10-07T08:12:22.482" v="3942" actId="20577"/>
          <ac:spMkLst>
            <pc:docMk/>
            <pc:sldMk cId="3558025774" sldId="347"/>
            <ac:spMk id="2" creationId="{62AAC186-F34F-25D7-5D99-E55F5C2DEA35}"/>
          </ac:spMkLst>
        </pc:spChg>
        <pc:spChg chg="mod">
          <ac:chgData name="Secrétariat Euregio" userId="df096374-2057-427b-924c-956b18445160" providerId="ADAL" clId="{AEEDF38D-6B36-4C87-9518-F796D02F0567}" dt="2022-10-07T08:14:45.271" v="4077" actId="20577"/>
          <ac:spMkLst>
            <pc:docMk/>
            <pc:sldMk cId="3558025774" sldId="347"/>
            <ac:spMk id="3" creationId="{DF90FC3F-0325-6E79-4570-5E6B27C45FD2}"/>
          </ac:spMkLst>
        </pc:spChg>
        <pc:picChg chg="add del mod">
          <ac:chgData name="Secrétariat Euregio" userId="df096374-2057-427b-924c-956b18445160" providerId="ADAL" clId="{AEEDF38D-6B36-4C87-9518-F796D02F0567}" dt="2022-10-11T09:31:21.875" v="4217" actId="478"/>
          <ac:picMkLst>
            <pc:docMk/>
            <pc:sldMk cId="3558025774" sldId="347"/>
            <ac:picMk id="5" creationId="{80129E23-64A8-61A6-E563-944CAD90A87C}"/>
          </ac:picMkLst>
        </pc:picChg>
      </pc:sldChg>
      <pc:sldChg chg="addSp modSp add del mod setBg replTag">
        <pc:chgData name="Secrétariat Euregio" userId="df096374-2057-427b-924c-956b18445160" providerId="ADAL" clId="{AEEDF38D-6B36-4C87-9518-F796D02F0567}" dt="2022-10-07T08:16:50.581" v="4116" actId="2696"/>
        <pc:sldMkLst>
          <pc:docMk/>
          <pc:sldMk cId="2201717696" sldId="348"/>
        </pc:sldMkLst>
        <pc:spChg chg="add mod replST">
          <ac:chgData name="Secrétariat Euregio" userId="df096374-2057-427b-924c-956b18445160" providerId="ADAL" clId="{AEEDF38D-6B36-4C87-9518-F796D02F0567}" dt="2022-10-07T08:16:44.384" v="4100"/>
          <ac:spMkLst>
            <pc:docMk/>
            <pc:sldMk cId="2201717696" sldId="348"/>
            <ac:spMk id="6" creationId="{14AF09AF-D7D7-C8D3-270A-4332E68CD95B}"/>
          </ac:spMkLst>
        </pc:spChg>
        <pc:spChg chg="add mod replST">
          <ac:chgData name="Secrétariat Euregio" userId="df096374-2057-427b-924c-956b18445160" providerId="ADAL" clId="{AEEDF38D-6B36-4C87-9518-F796D02F0567}" dt="2022-10-07T08:16:44.438" v="4110"/>
          <ac:spMkLst>
            <pc:docMk/>
            <pc:sldMk cId="2201717696" sldId="348"/>
            <ac:spMk id="7" creationId="{CF22466F-6090-24FF-4430-A0F255D28FCC}"/>
          </ac:spMkLst>
        </pc:spChg>
        <pc:picChg chg="add mod replST">
          <ac:chgData name="Secrétariat Euregio" userId="df096374-2057-427b-924c-956b18445160" providerId="ADAL" clId="{AEEDF38D-6B36-4C87-9518-F796D02F0567}" dt="2022-10-07T08:16:44.278" v="4087"/>
          <ac:picMkLst>
            <pc:docMk/>
            <pc:sldMk cId="2201717696" sldId="348"/>
            <ac:picMk id="3" creationId="{8302B4FF-E19C-0D8D-A894-E2947514902F}"/>
          </ac:picMkLst>
        </pc:picChg>
        <pc:picChg chg="add mod replST">
          <ac:chgData name="Secrétariat Euregio" userId="df096374-2057-427b-924c-956b18445160" providerId="ADAL" clId="{AEEDF38D-6B36-4C87-9518-F796D02F0567}" dt="2022-10-07T08:16:44.344" v="4091"/>
          <ac:picMkLst>
            <pc:docMk/>
            <pc:sldMk cId="2201717696" sldId="348"/>
            <ac:picMk id="5" creationId="{3B0407CB-6C4A-23FE-BF41-B85A2E289629}"/>
          </ac:picMkLst>
        </pc:picChg>
      </pc:sldChg>
      <pc:sldChg chg="addSp delSp modSp add mod ord setBg replTag">
        <pc:chgData name="Secrétariat Euregio" userId="df096374-2057-427b-924c-956b18445160" providerId="ADAL" clId="{AEEDF38D-6B36-4C87-9518-F796D02F0567}" dt="2022-10-18T12:05:46.921" v="7408"/>
        <pc:sldMkLst>
          <pc:docMk/>
          <pc:sldMk cId="2222470549" sldId="348"/>
        </pc:sldMkLst>
        <pc:spChg chg="add mod">
          <ac:chgData name="Secrétariat Euregio" userId="df096374-2057-427b-924c-956b18445160" providerId="ADAL" clId="{AEEDF38D-6B36-4C87-9518-F796D02F0567}" dt="2022-10-13T07:28:06.343" v="4336"/>
          <ac:spMkLst>
            <pc:docMk/>
            <pc:sldMk cId="2222470549" sldId="348"/>
            <ac:spMk id="2" creationId="{25464187-157E-C32E-B459-23C39EBF05DB}"/>
          </ac:spMkLst>
        </pc:spChg>
        <pc:spChg chg="mod">
          <ac:chgData name="Secrétariat Euregio" userId="df096374-2057-427b-924c-956b18445160" providerId="ADAL" clId="{AEEDF38D-6B36-4C87-9518-F796D02F0567}" dt="2022-10-18T11:25:53.629" v="6032" actId="108"/>
          <ac:spMkLst>
            <pc:docMk/>
            <pc:sldMk cId="2222470549" sldId="348"/>
            <ac:spMk id="6" creationId="{14AF09AF-D7D7-C8D3-270A-4332E68CD95B}"/>
          </ac:spMkLst>
        </pc:spChg>
        <pc:picChg chg="add mod">
          <ac:chgData name="Secrétariat Euregio" userId="df096374-2057-427b-924c-956b18445160" providerId="ADAL" clId="{AEEDF38D-6B36-4C87-9518-F796D02F0567}" dt="2022-10-18T12:05:46.921" v="7408"/>
          <ac:picMkLst>
            <pc:docMk/>
            <pc:sldMk cId="2222470549" sldId="348"/>
            <ac:picMk id="4" creationId="{FB2215ED-89B5-513D-973D-386220C5CB34}"/>
          </ac:picMkLst>
        </pc:picChg>
        <pc:picChg chg="add del mod">
          <ac:chgData name="Secrétariat Euregio" userId="df096374-2057-427b-924c-956b18445160" providerId="ADAL" clId="{AEEDF38D-6B36-4C87-9518-F796D02F0567}" dt="2022-10-07T08:19:08.530" v="4132" actId="21"/>
          <ac:picMkLst>
            <pc:docMk/>
            <pc:sldMk cId="2222470549" sldId="348"/>
            <ac:picMk id="4" creationId="{FFBB9E76-DC42-0900-0446-627A43CCF128}"/>
          </ac:picMkLst>
        </pc:picChg>
        <pc:picChg chg="add mod replST">
          <ac:chgData name="Secrétariat Euregio" userId="df096374-2057-427b-924c-956b18445160" providerId="ADAL" clId="{AEEDF38D-6B36-4C87-9518-F796D02F0567}" dt="2022-10-14T14:26:32.293" v="6000"/>
          <ac:picMkLst>
            <pc:docMk/>
            <pc:sldMk cId="2222470549" sldId="348"/>
            <ac:picMk id="5" creationId="{02C539BF-8661-1727-B6A0-E55178F484A9}"/>
          </ac:picMkLst>
        </pc:picChg>
        <pc:picChg chg="del">
          <ac:chgData name="Secrétariat Euregio" userId="df096374-2057-427b-924c-956b18445160" providerId="ADAL" clId="{AEEDF38D-6B36-4C87-9518-F796D02F0567}" dt="2022-10-13T07:38:40.453" v="4416"/>
          <ac:picMkLst>
            <pc:docMk/>
            <pc:sldMk cId="2222470549" sldId="348"/>
            <ac:picMk id="5" creationId="{3B0407CB-6C4A-23FE-BF41-B85A2E289629}"/>
          </ac:picMkLst>
        </pc:picChg>
        <pc:picChg chg="add del mod replST">
          <ac:chgData name="Secrétariat Euregio" userId="df096374-2057-427b-924c-956b18445160" providerId="ADAL" clId="{AEEDF38D-6B36-4C87-9518-F796D02F0567}" dt="2022-10-14T14:26:32.047" v="5996"/>
          <ac:picMkLst>
            <pc:docMk/>
            <pc:sldMk cId="2222470549" sldId="348"/>
            <ac:picMk id="8" creationId="{B2CAE350-59AE-A5CE-D53D-235597E7BEA1}"/>
          </ac:picMkLst>
        </pc:picChg>
      </pc:sldChg>
      <pc:sldChg chg="addSp delSp modSp add del mod ord">
        <pc:chgData name="Secrétariat Euregio" userId="df096374-2057-427b-924c-956b18445160" providerId="ADAL" clId="{AEEDF38D-6B36-4C87-9518-F796D02F0567}" dt="2022-10-10T07:15:08.337" v="4179" actId="47"/>
        <pc:sldMkLst>
          <pc:docMk/>
          <pc:sldMk cId="2143524157" sldId="349"/>
        </pc:sldMkLst>
        <pc:spChg chg="mod">
          <ac:chgData name="Secrétariat Euregio" userId="df096374-2057-427b-924c-956b18445160" providerId="ADAL" clId="{AEEDF38D-6B36-4C87-9518-F796D02F0567}" dt="2022-10-07T08:19:27.053" v="4170" actId="1076"/>
          <ac:spMkLst>
            <pc:docMk/>
            <pc:sldMk cId="2143524157" sldId="349"/>
            <ac:spMk id="3" creationId="{DF90FC3F-0325-6E79-4570-5E6B27C45FD2}"/>
          </ac:spMkLst>
        </pc:spChg>
        <pc:picChg chg="add mod">
          <ac:chgData name="Secrétariat Euregio" userId="df096374-2057-427b-924c-956b18445160" providerId="ADAL" clId="{AEEDF38D-6B36-4C87-9518-F796D02F0567}" dt="2022-10-07T08:19:29.061" v="4171" actId="1076"/>
          <ac:picMkLst>
            <pc:docMk/>
            <pc:sldMk cId="2143524157" sldId="349"/>
            <ac:picMk id="4" creationId="{7FF90B50-8BF1-AE63-CDCC-3D1609D22CA0}"/>
          </ac:picMkLst>
        </pc:picChg>
        <pc:picChg chg="del">
          <ac:chgData name="Secrétariat Euregio" userId="df096374-2057-427b-924c-956b18445160" providerId="ADAL" clId="{AEEDF38D-6B36-4C87-9518-F796D02F0567}" dt="2022-10-07T08:19:18.281" v="4165" actId="478"/>
          <ac:picMkLst>
            <pc:docMk/>
            <pc:sldMk cId="2143524157" sldId="349"/>
            <ac:picMk id="5" creationId="{80129E23-64A8-61A6-E563-944CAD90A87C}"/>
          </ac:picMkLst>
        </pc:picChg>
      </pc:sldChg>
      <pc:sldChg chg="addSp delSp modSp add mod setBg replTag">
        <pc:chgData name="Secrétariat Euregio" userId="df096374-2057-427b-924c-956b18445160" providerId="ADAL" clId="{AEEDF38D-6B36-4C87-9518-F796D02F0567}" dt="2022-10-18T12:05:49.590" v="7409"/>
        <pc:sldMkLst>
          <pc:docMk/>
          <pc:sldMk cId="2961947713" sldId="349"/>
        </pc:sldMkLst>
        <pc:spChg chg="add mod">
          <ac:chgData name="Secrétariat Euregio" userId="df096374-2057-427b-924c-956b18445160" providerId="ADAL" clId="{AEEDF38D-6B36-4C87-9518-F796D02F0567}" dt="2022-10-13T07:28:08.592" v="4337"/>
          <ac:spMkLst>
            <pc:docMk/>
            <pc:sldMk cId="2961947713" sldId="349"/>
            <ac:spMk id="2" creationId="{53E3505A-87E2-73E2-B632-037EDA11E178}"/>
          </ac:spMkLst>
        </pc:spChg>
        <pc:spChg chg="mod">
          <ac:chgData name="Secrétariat Euregio" userId="df096374-2057-427b-924c-956b18445160" providerId="ADAL" clId="{AEEDF38D-6B36-4C87-9518-F796D02F0567}" dt="2022-10-18T11:26:09.157" v="6035" actId="123"/>
          <ac:spMkLst>
            <pc:docMk/>
            <pc:sldMk cId="2961947713" sldId="349"/>
            <ac:spMk id="6" creationId="{E0B60E29-C5EA-7AB1-4B8C-EBFD71861554}"/>
          </ac:spMkLst>
        </pc:spChg>
        <pc:picChg chg="add mod">
          <ac:chgData name="Secrétariat Euregio" userId="df096374-2057-427b-924c-956b18445160" providerId="ADAL" clId="{AEEDF38D-6B36-4C87-9518-F796D02F0567}" dt="2022-10-18T12:05:49.590" v="7409"/>
          <ac:picMkLst>
            <pc:docMk/>
            <pc:sldMk cId="2961947713" sldId="349"/>
            <ac:picMk id="4" creationId="{D978446A-03ED-4585-87E3-BB2DE74D55EB}"/>
          </ac:picMkLst>
        </pc:picChg>
        <pc:picChg chg="del">
          <ac:chgData name="Secrétariat Euregio" userId="df096374-2057-427b-924c-956b18445160" providerId="ADAL" clId="{AEEDF38D-6B36-4C87-9518-F796D02F0567}" dt="2022-10-13T07:40:41.839" v="4441"/>
          <ac:picMkLst>
            <pc:docMk/>
            <pc:sldMk cId="2961947713" sldId="349"/>
            <ac:picMk id="5" creationId="{66CAC00E-8EC9-A311-A639-8492C9D53849}"/>
          </ac:picMkLst>
        </pc:picChg>
        <pc:picChg chg="add mod replST">
          <ac:chgData name="Secrétariat Euregio" userId="df096374-2057-427b-924c-956b18445160" providerId="ADAL" clId="{AEEDF38D-6B36-4C87-9518-F796D02F0567}" dt="2022-10-14T14:27:06.407" v="6011"/>
          <ac:picMkLst>
            <pc:docMk/>
            <pc:sldMk cId="2961947713" sldId="349"/>
            <ac:picMk id="5" creationId="{9FF7CB33-4DB5-10A0-2F64-887D68FF1E48}"/>
          </ac:picMkLst>
        </pc:picChg>
        <pc:picChg chg="add del mod replST">
          <ac:chgData name="Secrétariat Euregio" userId="df096374-2057-427b-924c-956b18445160" providerId="ADAL" clId="{AEEDF38D-6B36-4C87-9518-F796D02F0567}" dt="2022-10-14T14:27:06.335" v="6007"/>
          <ac:picMkLst>
            <pc:docMk/>
            <pc:sldMk cId="2961947713" sldId="349"/>
            <ac:picMk id="8" creationId="{8F9ADCC2-7EC4-9017-7E55-B40CDB7EAD8B}"/>
          </ac:picMkLst>
        </pc:picChg>
      </pc:sldChg>
      <pc:sldChg chg="addSp modSp add del mod setBg replTag">
        <pc:chgData name="Secrétariat Euregio" userId="df096374-2057-427b-924c-956b18445160" providerId="ADAL" clId="{AEEDF38D-6B36-4C87-9518-F796D02F0567}" dt="2022-10-10T07:15:39.458" v="4215" actId="2696"/>
        <pc:sldMkLst>
          <pc:docMk/>
          <pc:sldMk cId="3077978971" sldId="349"/>
        </pc:sldMkLst>
        <pc:spChg chg="add mod replST">
          <ac:chgData name="Secrétariat Euregio" userId="df096374-2057-427b-924c-956b18445160" providerId="ADAL" clId="{AEEDF38D-6B36-4C87-9518-F796D02F0567}" dt="2022-10-10T07:15:35.934" v="4200"/>
          <ac:spMkLst>
            <pc:docMk/>
            <pc:sldMk cId="3077978971" sldId="349"/>
            <ac:spMk id="6" creationId="{E0B60E29-C5EA-7AB1-4B8C-EBFD71861554}"/>
          </ac:spMkLst>
        </pc:spChg>
        <pc:spChg chg="add mod replST">
          <ac:chgData name="Secrétariat Euregio" userId="df096374-2057-427b-924c-956b18445160" providerId="ADAL" clId="{AEEDF38D-6B36-4C87-9518-F796D02F0567}" dt="2022-10-10T07:15:36.003" v="4210"/>
          <ac:spMkLst>
            <pc:docMk/>
            <pc:sldMk cId="3077978971" sldId="349"/>
            <ac:spMk id="7" creationId="{7B894370-31D9-6044-5FA8-0491F33F8CE5}"/>
          </ac:spMkLst>
        </pc:spChg>
        <pc:picChg chg="add mod replST">
          <ac:chgData name="Secrétariat Euregio" userId="df096374-2057-427b-924c-956b18445160" providerId="ADAL" clId="{AEEDF38D-6B36-4C87-9518-F796D02F0567}" dt="2022-10-10T07:15:35.806" v="4187"/>
          <ac:picMkLst>
            <pc:docMk/>
            <pc:sldMk cId="3077978971" sldId="349"/>
            <ac:picMk id="3" creationId="{15EA0F49-613E-9633-0CD3-98A9D1E62A44}"/>
          </ac:picMkLst>
        </pc:picChg>
        <pc:picChg chg="add mod replST">
          <ac:chgData name="Secrétariat Euregio" userId="df096374-2057-427b-924c-956b18445160" providerId="ADAL" clId="{AEEDF38D-6B36-4C87-9518-F796D02F0567}" dt="2022-10-10T07:15:35.868" v="4191"/>
          <ac:picMkLst>
            <pc:docMk/>
            <pc:sldMk cId="3077978971" sldId="349"/>
            <ac:picMk id="5" creationId="{66CAC00E-8EC9-A311-A639-8492C9D53849}"/>
          </ac:picMkLst>
        </pc:picChg>
      </pc:sldChg>
      <pc:sldChg chg="add del">
        <pc:chgData name="Secrétariat Euregio" userId="df096374-2057-427b-924c-956b18445160" providerId="ADAL" clId="{AEEDF38D-6B36-4C87-9518-F796D02F0567}" dt="2022-10-07T08:17:03.146" v="4119"/>
        <pc:sldMkLst>
          <pc:docMk/>
          <pc:sldMk cId="4187461368" sldId="349"/>
        </pc:sldMkLst>
      </pc:sldChg>
      <pc:sldChg chg="addSp delSp modSp new del mod modAnim">
        <pc:chgData name="Secrétariat Euregio" userId="df096374-2057-427b-924c-956b18445160" providerId="ADAL" clId="{AEEDF38D-6B36-4C87-9518-F796D02F0567}" dt="2022-10-13T07:14:04.055" v="4308" actId="47"/>
        <pc:sldMkLst>
          <pc:docMk/>
          <pc:sldMk cId="261880022" sldId="350"/>
        </pc:sldMkLst>
        <pc:spChg chg="del">
          <ac:chgData name="Secrétariat Euregio" userId="df096374-2057-427b-924c-956b18445160" providerId="ADAL" clId="{AEEDF38D-6B36-4C87-9518-F796D02F0567}" dt="2022-10-11T12:15:21.106" v="4247" actId="478"/>
          <ac:spMkLst>
            <pc:docMk/>
            <pc:sldMk cId="261880022" sldId="350"/>
            <ac:spMk id="2" creationId="{B24BE247-54BD-6601-C31F-632FEE0CAE6D}"/>
          </ac:spMkLst>
        </pc:spChg>
        <pc:spChg chg="del mod">
          <ac:chgData name="Secrétariat Euregio" userId="df096374-2057-427b-924c-956b18445160" providerId="ADAL" clId="{AEEDF38D-6B36-4C87-9518-F796D02F0567}" dt="2022-10-11T12:15:22.456" v="4249" actId="478"/>
          <ac:spMkLst>
            <pc:docMk/>
            <pc:sldMk cId="261880022" sldId="350"/>
            <ac:spMk id="3" creationId="{7A28D77B-49AE-4778-B7E4-1E81A6588AA7}"/>
          </ac:spMkLst>
        </pc:spChg>
        <pc:picChg chg="add mod">
          <ac:chgData name="Secrétariat Euregio" userId="df096374-2057-427b-924c-956b18445160" providerId="ADAL" clId="{AEEDF38D-6B36-4C87-9518-F796D02F0567}" dt="2022-10-11T12:15:34.954" v="4255" actId="1076"/>
          <ac:picMkLst>
            <pc:docMk/>
            <pc:sldMk cId="261880022" sldId="350"/>
            <ac:picMk id="4" creationId="{C16A42F7-D61A-C229-CB83-3BDD10BBA4B2}"/>
          </ac:picMkLst>
        </pc:picChg>
      </pc:sldChg>
      <pc:sldChg chg="addSp delSp modSp add mod">
        <pc:chgData name="Secrétariat Euregio" userId="df096374-2057-427b-924c-956b18445160" providerId="ADAL" clId="{AEEDF38D-6B36-4C87-9518-F796D02F0567}" dt="2022-10-19T08:57:53.006" v="7609" actId="12"/>
        <pc:sldMkLst>
          <pc:docMk/>
          <pc:sldMk cId="4154676045" sldId="350"/>
        </pc:sldMkLst>
        <pc:spChg chg="del">
          <ac:chgData name="Secrétariat Euregio" userId="df096374-2057-427b-924c-956b18445160" providerId="ADAL" clId="{AEEDF38D-6B36-4C87-9518-F796D02F0567}" dt="2022-10-18T11:49:16.622" v="6396" actId="478"/>
          <ac:spMkLst>
            <pc:docMk/>
            <pc:sldMk cId="4154676045" sldId="350"/>
            <ac:spMk id="2" creationId="{62AAC186-F34F-25D7-5D99-E55F5C2DEA35}"/>
          </ac:spMkLst>
        </pc:spChg>
        <pc:spChg chg="mod">
          <ac:chgData name="Secrétariat Euregio" userId="df096374-2057-427b-924c-956b18445160" providerId="ADAL" clId="{AEEDF38D-6B36-4C87-9518-F796D02F0567}" dt="2022-10-19T08:57:53.006" v="7609" actId="12"/>
          <ac:spMkLst>
            <pc:docMk/>
            <pc:sldMk cId="4154676045" sldId="350"/>
            <ac:spMk id="3" creationId="{B51819E7-6BE6-8543-2644-807CBFB06D1C}"/>
          </ac:spMkLst>
        </pc:spChg>
        <pc:spChg chg="add del mod">
          <ac:chgData name="Secrétariat Euregio" userId="df096374-2057-427b-924c-956b18445160" providerId="ADAL" clId="{AEEDF38D-6B36-4C87-9518-F796D02F0567}" dt="2022-10-18T11:49:17.838" v="6397" actId="478"/>
          <ac:spMkLst>
            <pc:docMk/>
            <pc:sldMk cId="4154676045" sldId="350"/>
            <ac:spMk id="8" creationId="{F184CEA7-BA78-D63D-7E31-EDCF0D07725B}"/>
          </ac:spMkLst>
        </pc:spChg>
        <pc:spChg chg="add mod">
          <ac:chgData name="Secrétariat Euregio" userId="df096374-2057-427b-924c-956b18445160" providerId="ADAL" clId="{AEEDF38D-6B36-4C87-9518-F796D02F0567}" dt="2022-10-18T11:49:18.821" v="6398"/>
          <ac:spMkLst>
            <pc:docMk/>
            <pc:sldMk cId="4154676045" sldId="350"/>
            <ac:spMk id="9" creationId="{6F329D11-EA0C-5988-A463-6213E2611DDC}"/>
          </ac:spMkLst>
        </pc:spChg>
      </pc:sldChg>
      <pc:sldChg chg="addSp delSp modSp add mod">
        <pc:chgData name="Secrétariat Euregio" userId="df096374-2057-427b-924c-956b18445160" providerId="ADAL" clId="{AEEDF38D-6B36-4C87-9518-F796D02F0567}" dt="2022-10-18T11:49:34.960" v="6429" actId="20577"/>
        <pc:sldMkLst>
          <pc:docMk/>
          <pc:sldMk cId="3057092815" sldId="351"/>
        </pc:sldMkLst>
        <pc:spChg chg="del mod">
          <ac:chgData name="Secrétariat Euregio" userId="df096374-2057-427b-924c-956b18445160" providerId="ADAL" clId="{AEEDF38D-6B36-4C87-9518-F796D02F0567}" dt="2022-10-18T11:49:26.055" v="6399" actId="478"/>
          <ac:spMkLst>
            <pc:docMk/>
            <pc:sldMk cId="3057092815" sldId="351"/>
            <ac:spMk id="2" creationId="{62AAC186-F34F-25D7-5D99-E55F5C2DEA35}"/>
          </ac:spMkLst>
        </pc:spChg>
        <pc:spChg chg="mod">
          <ac:chgData name="Secrétariat Euregio" userId="df096374-2057-427b-924c-956b18445160" providerId="ADAL" clId="{AEEDF38D-6B36-4C87-9518-F796D02F0567}" dt="2022-10-18T11:28:56.992" v="6062" actId="207"/>
          <ac:spMkLst>
            <pc:docMk/>
            <pc:sldMk cId="3057092815" sldId="351"/>
            <ac:spMk id="3" creationId="{B51819E7-6BE6-8543-2644-807CBFB06D1C}"/>
          </ac:spMkLst>
        </pc:spChg>
        <pc:spChg chg="add del mod">
          <ac:chgData name="Secrétariat Euregio" userId="df096374-2057-427b-924c-956b18445160" providerId="ADAL" clId="{AEEDF38D-6B36-4C87-9518-F796D02F0567}" dt="2022-10-18T11:49:27.824" v="6400" actId="478"/>
          <ac:spMkLst>
            <pc:docMk/>
            <pc:sldMk cId="3057092815" sldId="351"/>
            <ac:spMk id="8" creationId="{0DA9FEC0-6889-0BA9-3B98-30AE99091F63}"/>
          </ac:spMkLst>
        </pc:spChg>
        <pc:spChg chg="add mod">
          <ac:chgData name="Secrétariat Euregio" userId="df096374-2057-427b-924c-956b18445160" providerId="ADAL" clId="{AEEDF38D-6B36-4C87-9518-F796D02F0567}" dt="2022-10-18T11:49:34.960" v="6429" actId="20577"/>
          <ac:spMkLst>
            <pc:docMk/>
            <pc:sldMk cId="3057092815" sldId="351"/>
            <ac:spMk id="9" creationId="{ABE9517B-36F9-E10B-41CB-BF634F86BEE6}"/>
          </ac:spMkLst>
        </pc:spChg>
      </pc:sldChg>
      <pc:sldChg chg="addSp delSp modSp add mod">
        <pc:chgData name="Secrétariat Euregio" userId="df096374-2057-427b-924c-956b18445160" providerId="ADAL" clId="{AEEDF38D-6B36-4C87-9518-F796D02F0567}" dt="2022-10-18T11:50:05.998" v="6471" actId="20577"/>
        <pc:sldMkLst>
          <pc:docMk/>
          <pc:sldMk cId="4112860440" sldId="352"/>
        </pc:sldMkLst>
        <pc:spChg chg="del">
          <ac:chgData name="Secrétariat Euregio" userId="df096374-2057-427b-924c-956b18445160" providerId="ADAL" clId="{AEEDF38D-6B36-4C87-9518-F796D02F0567}" dt="2022-10-18T11:49:54.407" v="6444" actId="478"/>
          <ac:spMkLst>
            <pc:docMk/>
            <pc:sldMk cId="4112860440" sldId="352"/>
            <ac:spMk id="2" creationId="{62AAC186-F34F-25D7-5D99-E55F5C2DEA35}"/>
          </ac:spMkLst>
        </pc:spChg>
        <pc:spChg chg="add del mod">
          <ac:chgData name="Secrétariat Euregio" userId="df096374-2057-427b-924c-956b18445160" providerId="ADAL" clId="{AEEDF38D-6B36-4C87-9518-F796D02F0567}" dt="2022-10-18T11:49:58.072" v="6447" actId="478"/>
          <ac:spMkLst>
            <pc:docMk/>
            <pc:sldMk cId="4112860440" sldId="352"/>
            <ac:spMk id="8" creationId="{483FC7CA-D751-A732-9B7F-25A650303DA5}"/>
          </ac:spMkLst>
        </pc:spChg>
        <pc:spChg chg="mod">
          <ac:chgData name="Secrétariat Euregio" userId="df096374-2057-427b-924c-956b18445160" providerId="ADAL" clId="{AEEDF38D-6B36-4C87-9518-F796D02F0567}" dt="2022-10-18T11:29:28.028" v="6068" actId="207"/>
          <ac:spMkLst>
            <pc:docMk/>
            <pc:sldMk cId="4112860440" sldId="352"/>
            <ac:spMk id="9" creationId="{C8A6B8B1-6105-9694-C023-5A0949496140}"/>
          </ac:spMkLst>
        </pc:spChg>
        <pc:spChg chg="add del mod">
          <ac:chgData name="Secrétariat Euregio" userId="df096374-2057-427b-924c-956b18445160" providerId="ADAL" clId="{AEEDF38D-6B36-4C87-9518-F796D02F0567}" dt="2022-10-18T11:49:55.890" v="6446"/>
          <ac:spMkLst>
            <pc:docMk/>
            <pc:sldMk cId="4112860440" sldId="352"/>
            <ac:spMk id="11" creationId="{E20FC262-1AC7-AADA-BC35-6CB14549B262}"/>
          </ac:spMkLst>
        </pc:spChg>
        <pc:spChg chg="add mod">
          <ac:chgData name="Secrétariat Euregio" userId="df096374-2057-427b-924c-956b18445160" providerId="ADAL" clId="{AEEDF38D-6B36-4C87-9518-F796D02F0567}" dt="2022-10-18T11:50:05.998" v="6471" actId="20577"/>
          <ac:spMkLst>
            <pc:docMk/>
            <pc:sldMk cId="4112860440" sldId="352"/>
            <ac:spMk id="12" creationId="{A8955738-DBF1-C76D-5735-0DBC104A4A68}"/>
          </ac:spMkLst>
        </pc:spChg>
      </pc:sldChg>
      <pc:sldChg chg="addSp delSp modSp add mod">
        <pc:chgData name="Secrétariat Euregio" userId="df096374-2057-427b-924c-956b18445160" providerId="ADAL" clId="{AEEDF38D-6B36-4C87-9518-F796D02F0567}" dt="2022-10-18T11:50:13.565" v="6474"/>
        <pc:sldMkLst>
          <pc:docMk/>
          <pc:sldMk cId="2683860491" sldId="353"/>
        </pc:sldMkLst>
        <pc:spChg chg="del">
          <ac:chgData name="Secrétariat Euregio" userId="df096374-2057-427b-924c-956b18445160" providerId="ADAL" clId="{AEEDF38D-6B36-4C87-9518-F796D02F0567}" dt="2022-10-18T11:50:12.038" v="6472" actId="478"/>
          <ac:spMkLst>
            <pc:docMk/>
            <pc:sldMk cId="2683860491" sldId="353"/>
            <ac:spMk id="2" creationId="{62AAC186-F34F-25D7-5D99-E55F5C2DEA35}"/>
          </ac:spMkLst>
        </pc:spChg>
        <pc:spChg chg="mod">
          <ac:chgData name="Secrétariat Euregio" userId="df096374-2057-427b-924c-956b18445160" providerId="ADAL" clId="{AEEDF38D-6B36-4C87-9518-F796D02F0567}" dt="2022-10-18T11:29:32.538" v="6069" actId="207"/>
          <ac:spMkLst>
            <pc:docMk/>
            <pc:sldMk cId="2683860491" sldId="353"/>
            <ac:spMk id="3" creationId="{B51819E7-6BE6-8543-2644-807CBFB06D1C}"/>
          </ac:spMkLst>
        </pc:spChg>
        <pc:spChg chg="add del mod">
          <ac:chgData name="Secrétariat Euregio" userId="df096374-2057-427b-924c-956b18445160" providerId="ADAL" clId="{AEEDF38D-6B36-4C87-9518-F796D02F0567}" dt="2022-10-18T11:50:12.638" v="6473" actId="478"/>
          <ac:spMkLst>
            <pc:docMk/>
            <pc:sldMk cId="2683860491" sldId="353"/>
            <ac:spMk id="8" creationId="{90AA61A5-003C-7A00-3A54-9E637EDA1C29}"/>
          </ac:spMkLst>
        </pc:spChg>
        <pc:spChg chg="add mod">
          <ac:chgData name="Secrétariat Euregio" userId="df096374-2057-427b-924c-956b18445160" providerId="ADAL" clId="{AEEDF38D-6B36-4C87-9518-F796D02F0567}" dt="2022-10-18T11:50:13.565" v="6474"/>
          <ac:spMkLst>
            <pc:docMk/>
            <pc:sldMk cId="2683860491" sldId="353"/>
            <ac:spMk id="9" creationId="{8D79F7EF-EA5A-1954-920F-9A6D1C81AC85}"/>
          </ac:spMkLst>
        </pc:spChg>
      </pc:sldChg>
      <pc:sldChg chg="addSp delSp modSp add mod">
        <pc:chgData name="Secrétariat Euregio" userId="df096374-2057-427b-924c-956b18445160" providerId="ADAL" clId="{AEEDF38D-6B36-4C87-9518-F796D02F0567}" dt="2022-10-18T11:50:20.328" v="6477"/>
        <pc:sldMkLst>
          <pc:docMk/>
          <pc:sldMk cId="1851092356" sldId="354"/>
        </pc:sldMkLst>
        <pc:spChg chg="del">
          <ac:chgData name="Secrétariat Euregio" userId="df096374-2057-427b-924c-956b18445160" providerId="ADAL" clId="{AEEDF38D-6B36-4C87-9518-F796D02F0567}" dt="2022-10-18T11:50:18.657" v="6475" actId="478"/>
          <ac:spMkLst>
            <pc:docMk/>
            <pc:sldMk cId="1851092356" sldId="354"/>
            <ac:spMk id="2" creationId="{62AAC186-F34F-25D7-5D99-E55F5C2DEA35}"/>
          </ac:spMkLst>
        </pc:spChg>
        <pc:spChg chg="mod">
          <ac:chgData name="Secrétariat Euregio" userId="df096374-2057-427b-924c-956b18445160" providerId="ADAL" clId="{AEEDF38D-6B36-4C87-9518-F796D02F0567}" dt="2022-10-18T11:29:36.475" v="6070" actId="207"/>
          <ac:spMkLst>
            <pc:docMk/>
            <pc:sldMk cId="1851092356" sldId="354"/>
            <ac:spMk id="3" creationId="{B51819E7-6BE6-8543-2644-807CBFB06D1C}"/>
          </ac:spMkLst>
        </pc:spChg>
        <pc:spChg chg="add del mod">
          <ac:chgData name="Secrétariat Euregio" userId="df096374-2057-427b-924c-956b18445160" providerId="ADAL" clId="{AEEDF38D-6B36-4C87-9518-F796D02F0567}" dt="2022-10-18T11:50:19.412" v="6476" actId="478"/>
          <ac:spMkLst>
            <pc:docMk/>
            <pc:sldMk cId="1851092356" sldId="354"/>
            <ac:spMk id="8" creationId="{9CDE7CF5-DA76-9A66-9AAB-901CC4D0C097}"/>
          </ac:spMkLst>
        </pc:spChg>
        <pc:spChg chg="add mod">
          <ac:chgData name="Secrétariat Euregio" userId="df096374-2057-427b-924c-956b18445160" providerId="ADAL" clId="{AEEDF38D-6B36-4C87-9518-F796D02F0567}" dt="2022-10-18T11:50:20.328" v="6477"/>
          <ac:spMkLst>
            <pc:docMk/>
            <pc:sldMk cId="1851092356" sldId="354"/>
            <ac:spMk id="9" creationId="{169A3C73-B7F7-58E6-5689-DD8B96EFE112}"/>
          </ac:spMkLst>
        </pc:spChg>
      </pc:sldChg>
      <pc:sldChg chg="addSp delSp modSp add mod">
        <pc:chgData name="Secrétariat Euregio" userId="df096374-2057-427b-924c-956b18445160" providerId="ADAL" clId="{AEEDF38D-6B36-4C87-9518-F796D02F0567}" dt="2022-10-18T11:50:33.608" v="6510" actId="20577"/>
        <pc:sldMkLst>
          <pc:docMk/>
          <pc:sldMk cId="842258110" sldId="355"/>
        </pc:sldMkLst>
        <pc:spChg chg="del">
          <ac:chgData name="Secrétariat Euregio" userId="df096374-2057-427b-924c-956b18445160" providerId="ADAL" clId="{AEEDF38D-6B36-4C87-9518-F796D02F0567}" dt="2022-10-18T11:50:24.813" v="6478" actId="478"/>
          <ac:spMkLst>
            <pc:docMk/>
            <pc:sldMk cId="842258110" sldId="355"/>
            <ac:spMk id="2" creationId="{62AAC186-F34F-25D7-5D99-E55F5C2DEA35}"/>
          </ac:spMkLst>
        </pc:spChg>
        <pc:spChg chg="mod">
          <ac:chgData name="Secrétariat Euregio" userId="df096374-2057-427b-924c-956b18445160" providerId="ADAL" clId="{AEEDF38D-6B36-4C87-9518-F796D02F0567}" dt="2022-10-18T11:29:46.788" v="6072" actId="207"/>
          <ac:spMkLst>
            <pc:docMk/>
            <pc:sldMk cId="842258110" sldId="355"/>
            <ac:spMk id="3" creationId="{B51819E7-6BE6-8543-2644-807CBFB06D1C}"/>
          </ac:spMkLst>
        </pc:spChg>
        <pc:spChg chg="add del mod">
          <ac:chgData name="Secrétariat Euregio" userId="df096374-2057-427b-924c-956b18445160" providerId="ADAL" clId="{AEEDF38D-6B36-4C87-9518-F796D02F0567}" dt="2022-10-18T11:50:26.272" v="6479" actId="478"/>
          <ac:spMkLst>
            <pc:docMk/>
            <pc:sldMk cId="842258110" sldId="355"/>
            <ac:spMk id="8" creationId="{8863A3C9-5FF3-FBE8-31FE-30E6680DDA1E}"/>
          </ac:spMkLst>
        </pc:spChg>
        <pc:spChg chg="add mod">
          <ac:chgData name="Secrétariat Euregio" userId="df096374-2057-427b-924c-956b18445160" providerId="ADAL" clId="{AEEDF38D-6B36-4C87-9518-F796D02F0567}" dt="2022-10-18T11:50:33.608" v="6510" actId="20577"/>
          <ac:spMkLst>
            <pc:docMk/>
            <pc:sldMk cId="842258110" sldId="355"/>
            <ac:spMk id="9" creationId="{F44C9346-F4B3-8C12-2845-9D0C45870D55}"/>
          </ac:spMkLst>
        </pc:spChg>
      </pc:sldChg>
      <pc:sldChg chg="addSp delSp modSp add mod">
        <pc:chgData name="Secrétariat Euregio" userId="df096374-2057-427b-924c-956b18445160" providerId="ADAL" clId="{AEEDF38D-6B36-4C87-9518-F796D02F0567}" dt="2022-10-18T11:51:00.967" v="6554" actId="20577"/>
        <pc:sldMkLst>
          <pc:docMk/>
          <pc:sldMk cId="1194577430" sldId="356"/>
        </pc:sldMkLst>
        <pc:spChg chg="del">
          <ac:chgData name="Secrétariat Euregio" userId="df096374-2057-427b-924c-956b18445160" providerId="ADAL" clId="{AEEDF38D-6B36-4C87-9518-F796D02F0567}" dt="2022-10-18T11:50:50.855" v="6527" actId="478"/>
          <ac:spMkLst>
            <pc:docMk/>
            <pc:sldMk cId="1194577430" sldId="356"/>
            <ac:spMk id="2" creationId="{62AAC186-F34F-25D7-5D99-E55F5C2DEA35}"/>
          </ac:spMkLst>
        </pc:spChg>
        <pc:spChg chg="add del mod">
          <ac:chgData name="Secrétariat Euregio" userId="df096374-2057-427b-924c-956b18445160" providerId="ADAL" clId="{AEEDF38D-6B36-4C87-9518-F796D02F0567}" dt="2022-10-18T11:50:52.089" v="6528" actId="478"/>
          <ac:spMkLst>
            <pc:docMk/>
            <pc:sldMk cId="1194577430" sldId="356"/>
            <ac:spMk id="8" creationId="{F1D47F68-2142-F1E3-A72D-40DC5D2D0DE8}"/>
          </ac:spMkLst>
        </pc:spChg>
        <pc:spChg chg="mod">
          <ac:chgData name="Secrétariat Euregio" userId="df096374-2057-427b-924c-956b18445160" providerId="ADAL" clId="{AEEDF38D-6B36-4C87-9518-F796D02F0567}" dt="2022-10-18T11:30:11.888" v="6076" actId="207"/>
          <ac:spMkLst>
            <pc:docMk/>
            <pc:sldMk cId="1194577430" sldId="356"/>
            <ac:spMk id="9" creationId="{C8A6B8B1-6105-9694-C023-5A0949496140}"/>
          </ac:spMkLst>
        </pc:spChg>
        <pc:spChg chg="add mod">
          <ac:chgData name="Secrétariat Euregio" userId="df096374-2057-427b-924c-956b18445160" providerId="ADAL" clId="{AEEDF38D-6B36-4C87-9518-F796D02F0567}" dt="2022-10-18T11:51:00.967" v="6554" actId="20577"/>
          <ac:spMkLst>
            <pc:docMk/>
            <pc:sldMk cId="1194577430" sldId="356"/>
            <ac:spMk id="11" creationId="{A684F67A-707A-6F10-9271-5E3089656BA8}"/>
          </ac:spMkLst>
        </pc:spChg>
      </pc:sldChg>
      <pc:sldChg chg="addSp delSp modSp add mod">
        <pc:chgData name="Secrétariat Euregio" userId="df096374-2057-427b-924c-956b18445160" providerId="ADAL" clId="{AEEDF38D-6B36-4C87-9518-F796D02F0567}" dt="2022-10-19T08:49:15.982" v="7534" actId="113"/>
        <pc:sldMkLst>
          <pc:docMk/>
          <pc:sldMk cId="1443090250" sldId="357"/>
        </pc:sldMkLst>
        <pc:spChg chg="del">
          <ac:chgData name="Secrétariat Euregio" userId="df096374-2057-427b-924c-956b18445160" providerId="ADAL" clId="{AEEDF38D-6B36-4C87-9518-F796D02F0567}" dt="2022-10-18T11:51:04.155" v="6555" actId="478"/>
          <ac:spMkLst>
            <pc:docMk/>
            <pc:sldMk cId="1443090250" sldId="357"/>
            <ac:spMk id="2" creationId="{62AAC186-F34F-25D7-5D99-E55F5C2DEA35}"/>
          </ac:spMkLst>
        </pc:spChg>
        <pc:spChg chg="mod">
          <ac:chgData name="Secrétariat Euregio" userId="df096374-2057-427b-924c-956b18445160" providerId="ADAL" clId="{AEEDF38D-6B36-4C87-9518-F796D02F0567}" dt="2022-10-19T08:49:15.982" v="7534" actId="113"/>
          <ac:spMkLst>
            <pc:docMk/>
            <pc:sldMk cId="1443090250" sldId="357"/>
            <ac:spMk id="3" creationId="{B51819E7-6BE6-8543-2644-807CBFB06D1C}"/>
          </ac:spMkLst>
        </pc:spChg>
        <pc:spChg chg="add del mod">
          <ac:chgData name="Secrétariat Euregio" userId="df096374-2057-427b-924c-956b18445160" providerId="ADAL" clId="{AEEDF38D-6B36-4C87-9518-F796D02F0567}" dt="2022-10-18T11:51:05.372" v="6556" actId="478"/>
          <ac:spMkLst>
            <pc:docMk/>
            <pc:sldMk cId="1443090250" sldId="357"/>
            <ac:spMk id="8" creationId="{9172AAB7-236E-DD5B-C074-7CC1C6300EFA}"/>
          </ac:spMkLst>
        </pc:spChg>
        <pc:spChg chg="add mod">
          <ac:chgData name="Secrétariat Euregio" userId="df096374-2057-427b-924c-956b18445160" providerId="ADAL" clId="{AEEDF38D-6B36-4C87-9518-F796D02F0567}" dt="2022-10-18T11:51:05.652" v="6557"/>
          <ac:spMkLst>
            <pc:docMk/>
            <pc:sldMk cId="1443090250" sldId="357"/>
            <ac:spMk id="9" creationId="{B8D5D2C4-D069-C022-0C14-534B751FE091}"/>
          </ac:spMkLst>
        </pc:spChg>
      </pc:sldChg>
      <pc:sldChg chg="addSp delSp modSp add mod">
        <pc:chgData name="Secrétariat Euregio" userId="df096374-2057-427b-924c-956b18445160" providerId="ADAL" clId="{AEEDF38D-6B36-4C87-9518-F796D02F0567}" dt="2022-10-19T08:51:48.895" v="7550" actId="113"/>
        <pc:sldMkLst>
          <pc:docMk/>
          <pc:sldMk cId="1766137789" sldId="358"/>
        </pc:sldMkLst>
        <pc:spChg chg="del">
          <ac:chgData name="Secrétariat Euregio" userId="df096374-2057-427b-924c-956b18445160" providerId="ADAL" clId="{AEEDF38D-6B36-4C87-9518-F796D02F0567}" dt="2022-10-18T11:51:10.271" v="6558" actId="478"/>
          <ac:spMkLst>
            <pc:docMk/>
            <pc:sldMk cId="1766137789" sldId="358"/>
            <ac:spMk id="2" creationId="{62AAC186-F34F-25D7-5D99-E55F5C2DEA35}"/>
          </ac:spMkLst>
        </pc:spChg>
        <pc:spChg chg="mod">
          <ac:chgData name="Secrétariat Euregio" userId="df096374-2057-427b-924c-956b18445160" providerId="ADAL" clId="{AEEDF38D-6B36-4C87-9518-F796D02F0567}" dt="2022-10-19T08:51:48.895" v="7550" actId="113"/>
          <ac:spMkLst>
            <pc:docMk/>
            <pc:sldMk cId="1766137789" sldId="358"/>
            <ac:spMk id="3" creationId="{B51819E7-6BE6-8543-2644-807CBFB06D1C}"/>
          </ac:spMkLst>
        </pc:spChg>
        <pc:spChg chg="add del mod">
          <ac:chgData name="Secrétariat Euregio" userId="df096374-2057-427b-924c-956b18445160" providerId="ADAL" clId="{AEEDF38D-6B36-4C87-9518-F796D02F0567}" dt="2022-10-18T11:51:11.455" v="6559" actId="478"/>
          <ac:spMkLst>
            <pc:docMk/>
            <pc:sldMk cId="1766137789" sldId="358"/>
            <ac:spMk id="8" creationId="{9FBCC94E-A526-6860-85E6-63EC124AA65F}"/>
          </ac:spMkLst>
        </pc:spChg>
        <pc:spChg chg="add mod">
          <ac:chgData name="Secrétariat Euregio" userId="df096374-2057-427b-924c-956b18445160" providerId="ADAL" clId="{AEEDF38D-6B36-4C87-9518-F796D02F0567}" dt="2022-10-18T11:51:11.738" v="6560"/>
          <ac:spMkLst>
            <pc:docMk/>
            <pc:sldMk cId="1766137789" sldId="358"/>
            <ac:spMk id="9" creationId="{6FCFFE74-AE0B-047D-5701-39046ADDB650}"/>
          </ac:spMkLst>
        </pc:spChg>
      </pc:sldChg>
      <pc:sldChg chg="addSp delSp modSp add mod">
        <pc:chgData name="Secrétariat Euregio" userId="df096374-2057-427b-924c-956b18445160" providerId="ADAL" clId="{AEEDF38D-6B36-4C87-9518-F796D02F0567}" dt="2022-10-19T08:53:48.156" v="7565" actId="1076"/>
        <pc:sldMkLst>
          <pc:docMk/>
          <pc:sldMk cId="1978060105" sldId="359"/>
        </pc:sldMkLst>
        <pc:spChg chg="del">
          <ac:chgData name="Secrétariat Euregio" userId="df096374-2057-427b-924c-956b18445160" providerId="ADAL" clId="{AEEDF38D-6B36-4C87-9518-F796D02F0567}" dt="2022-10-18T11:51:15.288" v="6561" actId="478"/>
          <ac:spMkLst>
            <pc:docMk/>
            <pc:sldMk cId="1978060105" sldId="359"/>
            <ac:spMk id="2" creationId="{62AAC186-F34F-25D7-5D99-E55F5C2DEA35}"/>
          </ac:spMkLst>
        </pc:spChg>
        <pc:spChg chg="mod">
          <ac:chgData name="Secrétariat Euregio" userId="df096374-2057-427b-924c-956b18445160" providerId="ADAL" clId="{AEEDF38D-6B36-4C87-9518-F796D02F0567}" dt="2022-10-19T08:53:48.156" v="7565" actId="1076"/>
          <ac:spMkLst>
            <pc:docMk/>
            <pc:sldMk cId="1978060105" sldId="359"/>
            <ac:spMk id="3" creationId="{B51819E7-6BE6-8543-2644-807CBFB06D1C}"/>
          </ac:spMkLst>
        </pc:spChg>
        <pc:spChg chg="add del mod">
          <ac:chgData name="Secrétariat Euregio" userId="df096374-2057-427b-924c-956b18445160" providerId="ADAL" clId="{AEEDF38D-6B36-4C87-9518-F796D02F0567}" dt="2022-10-18T11:51:16.605" v="6562" actId="478"/>
          <ac:spMkLst>
            <pc:docMk/>
            <pc:sldMk cId="1978060105" sldId="359"/>
            <ac:spMk id="8" creationId="{13DCEE6D-11DB-D183-506A-9A5361D6949B}"/>
          </ac:spMkLst>
        </pc:spChg>
        <pc:spChg chg="add mod">
          <ac:chgData name="Secrétariat Euregio" userId="df096374-2057-427b-924c-956b18445160" providerId="ADAL" clId="{AEEDF38D-6B36-4C87-9518-F796D02F0567}" dt="2022-10-19T08:52:14.898" v="7552" actId="14100"/>
          <ac:spMkLst>
            <pc:docMk/>
            <pc:sldMk cId="1978060105" sldId="359"/>
            <ac:spMk id="9" creationId="{4F8049B6-D5B4-9E0F-F6E7-8D519905985E}"/>
          </ac:spMkLst>
        </pc:spChg>
      </pc:sldChg>
      <pc:sldChg chg="addSp delSp modSp add mod">
        <pc:chgData name="Secrétariat Euregio" userId="df096374-2057-427b-924c-956b18445160" providerId="ADAL" clId="{AEEDF38D-6B36-4C87-9518-F796D02F0567}" dt="2022-10-19T08:54:44.881" v="7573" actId="113"/>
        <pc:sldMkLst>
          <pc:docMk/>
          <pc:sldMk cId="3228571570" sldId="360"/>
        </pc:sldMkLst>
        <pc:spChg chg="del">
          <ac:chgData name="Secrétariat Euregio" userId="df096374-2057-427b-924c-956b18445160" providerId="ADAL" clId="{AEEDF38D-6B36-4C87-9518-F796D02F0567}" dt="2022-10-18T11:51:20.605" v="6564" actId="478"/>
          <ac:spMkLst>
            <pc:docMk/>
            <pc:sldMk cId="3228571570" sldId="360"/>
            <ac:spMk id="2" creationId="{62AAC186-F34F-25D7-5D99-E55F5C2DEA35}"/>
          </ac:spMkLst>
        </pc:spChg>
        <pc:spChg chg="mod">
          <ac:chgData name="Secrétariat Euregio" userId="df096374-2057-427b-924c-956b18445160" providerId="ADAL" clId="{AEEDF38D-6B36-4C87-9518-F796D02F0567}" dt="2022-10-19T08:54:44.881" v="7573" actId="113"/>
          <ac:spMkLst>
            <pc:docMk/>
            <pc:sldMk cId="3228571570" sldId="360"/>
            <ac:spMk id="3" creationId="{B51819E7-6BE6-8543-2644-807CBFB06D1C}"/>
          </ac:spMkLst>
        </pc:spChg>
        <pc:spChg chg="add del mod">
          <ac:chgData name="Secrétariat Euregio" userId="df096374-2057-427b-924c-956b18445160" providerId="ADAL" clId="{AEEDF38D-6B36-4C87-9518-F796D02F0567}" dt="2022-10-18T11:51:21.963" v="6565" actId="478"/>
          <ac:spMkLst>
            <pc:docMk/>
            <pc:sldMk cId="3228571570" sldId="360"/>
            <ac:spMk id="8" creationId="{5CD8576B-3D3F-1D8C-40B0-19CE9E11D00F}"/>
          </ac:spMkLst>
        </pc:spChg>
        <pc:spChg chg="add mod">
          <ac:chgData name="Secrétariat Euregio" userId="df096374-2057-427b-924c-956b18445160" providerId="ADAL" clId="{AEEDF38D-6B36-4C87-9518-F796D02F0567}" dt="2022-10-18T11:51:22.876" v="6566"/>
          <ac:spMkLst>
            <pc:docMk/>
            <pc:sldMk cId="3228571570" sldId="360"/>
            <ac:spMk id="9" creationId="{03E6F96C-8F0C-E125-F543-B49B1F9CA83A}"/>
          </ac:spMkLst>
        </pc:spChg>
      </pc:sldChg>
      <pc:sldChg chg="addSp delSp modSp add mod">
        <pc:chgData name="Secrétariat Euregio" userId="df096374-2057-427b-924c-956b18445160" providerId="ADAL" clId="{AEEDF38D-6B36-4C87-9518-F796D02F0567}" dt="2022-10-18T11:51:35.093" v="6597" actId="20577"/>
        <pc:sldMkLst>
          <pc:docMk/>
          <pc:sldMk cId="4144514881" sldId="361"/>
        </pc:sldMkLst>
        <pc:spChg chg="del">
          <ac:chgData name="Secrétariat Euregio" userId="df096374-2057-427b-924c-956b18445160" providerId="ADAL" clId="{AEEDF38D-6B36-4C87-9518-F796D02F0567}" dt="2022-10-18T11:51:26.588" v="6567" actId="478"/>
          <ac:spMkLst>
            <pc:docMk/>
            <pc:sldMk cId="4144514881" sldId="361"/>
            <ac:spMk id="2" creationId="{62AAC186-F34F-25D7-5D99-E55F5C2DEA35}"/>
          </ac:spMkLst>
        </pc:spChg>
        <pc:spChg chg="mod">
          <ac:chgData name="Secrétariat Euregio" userId="df096374-2057-427b-924c-956b18445160" providerId="ADAL" clId="{AEEDF38D-6B36-4C87-9518-F796D02F0567}" dt="2022-10-18T11:30:34.722" v="6081" actId="207"/>
          <ac:spMkLst>
            <pc:docMk/>
            <pc:sldMk cId="4144514881" sldId="361"/>
            <ac:spMk id="3" creationId="{B51819E7-6BE6-8543-2644-807CBFB06D1C}"/>
          </ac:spMkLst>
        </pc:spChg>
        <pc:spChg chg="add del mod">
          <ac:chgData name="Secrétariat Euregio" userId="df096374-2057-427b-924c-956b18445160" providerId="ADAL" clId="{AEEDF38D-6B36-4C87-9518-F796D02F0567}" dt="2022-10-18T11:51:27.873" v="6568" actId="478"/>
          <ac:spMkLst>
            <pc:docMk/>
            <pc:sldMk cId="4144514881" sldId="361"/>
            <ac:spMk id="8" creationId="{B717F264-1026-F3B1-A194-8FB430F2F4AA}"/>
          </ac:spMkLst>
        </pc:spChg>
        <pc:spChg chg="add mod">
          <ac:chgData name="Secrétariat Euregio" userId="df096374-2057-427b-924c-956b18445160" providerId="ADAL" clId="{AEEDF38D-6B36-4C87-9518-F796D02F0567}" dt="2022-10-18T11:51:35.093" v="6597" actId="20577"/>
          <ac:spMkLst>
            <pc:docMk/>
            <pc:sldMk cId="4144514881" sldId="361"/>
            <ac:spMk id="9" creationId="{3967923D-534E-3C4A-1239-023BB124E71E}"/>
          </ac:spMkLst>
        </pc:spChg>
      </pc:sldChg>
      <pc:sldChg chg="addSp delSp modSp add mod">
        <pc:chgData name="Secrétariat Euregio" userId="df096374-2057-427b-924c-956b18445160" providerId="ADAL" clId="{AEEDF38D-6B36-4C87-9518-F796D02F0567}" dt="2022-10-18T11:52:49.872" v="6693" actId="20577"/>
        <pc:sldMkLst>
          <pc:docMk/>
          <pc:sldMk cId="469296032" sldId="362"/>
        </pc:sldMkLst>
        <pc:spChg chg="del mod">
          <ac:chgData name="Secrétariat Euregio" userId="df096374-2057-427b-924c-956b18445160" providerId="ADAL" clId="{AEEDF38D-6B36-4C87-9518-F796D02F0567}" dt="2022-10-13T09:03:48.040" v="5571" actId="478"/>
          <ac:spMkLst>
            <pc:docMk/>
            <pc:sldMk cId="469296032" sldId="362"/>
            <ac:spMk id="2" creationId="{62AAC186-F34F-25D7-5D99-E55F5C2DEA35}"/>
          </ac:spMkLst>
        </pc:spChg>
        <pc:spChg chg="add del mod">
          <ac:chgData name="Secrétariat Euregio" userId="df096374-2057-427b-924c-956b18445160" providerId="ADAL" clId="{AEEDF38D-6B36-4C87-9518-F796D02F0567}" dt="2022-10-18T11:52:21.089" v="6647" actId="478"/>
          <ac:spMkLst>
            <pc:docMk/>
            <pc:sldMk cId="469296032" sldId="362"/>
            <ac:spMk id="7" creationId="{2342DE83-DF7F-D4B4-2A64-6C2D28464D12}"/>
          </ac:spMkLst>
        </pc:spChg>
        <pc:spChg chg="mod">
          <ac:chgData name="Secrétariat Euregio" userId="df096374-2057-427b-924c-956b18445160" providerId="ADAL" clId="{AEEDF38D-6B36-4C87-9518-F796D02F0567}" dt="2022-10-18T11:31:41.272" v="6098" actId="20577"/>
          <ac:spMkLst>
            <pc:docMk/>
            <pc:sldMk cId="469296032" sldId="362"/>
            <ac:spMk id="9" creationId="{C8A6B8B1-6105-9694-C023-5A0949496140}"/>
          </ac:spMkLst>
        </pc:spChg>
        <pc:spChg chg="add del mod">
          <ac:chgData name="Secrétariat Euregio" userId="df096374-2057-427b-924c-956b18445160" providerId="ADAL" clId="{AEEDF38D-6B36-4C87-9518-F796D02F0567}" dt="2022-10-18T11:52:19.016" v="6646"/>
          <ac:spMkLst>
            <pc:docMk/>
            <pc:sldMk cId="469296032" sldId="362"/>
            <ac:spMk id="12" creationId="{BBFAF602-CE81-A29F-7FDE-B06B425E0D6A}"/>
          </ac:spMkLst>
        </pc:spChg>
        <pc:spChg chg="add del mod">
          <ac:chgData name="Secrétariat Euregio" userId="df096374-2057-427b-924c-956b18445160" providerId="ADAL" clId="{AEEDF38D-6B36-4C87-9518-F796D02F0567}" dt="2022-10-13T09:03:52.660" v="5574" actId="478"/>
          <ac:spMkLst>
            <pc:docMk/>
            <pc:sldMk cId="469296032" sldId="362"/>
            <ac:spMk id="12" creationId="{C6971C06-53A3-8BDA-BDF1-E1226818B7F3}"/>
          </ac:spMkLst>
        </pc:spChg>
        <pc:spChg chg="add del mod">
          <ac:chgData name="Secrétariat Euregio" userId="df096374-2057-427b-924c-956b18445160" providerId="ADAL" clId="{AEEDF38D-6B36-4C87-9518-F796D02F0567}" dt="2022-10-18T11:52:36.505" v="6672" actId="478"/>
          <ac:spMkLst>
            <pc:docMk/>
            <pc:sldMk cId="469296032" sldId="362"/>
            <ac:spMk id="13" creationId="{16D109B5-278E-C99E-74E5-2200E2A91C23}"/>
          </ac:spMkLst>
        </pc:spChg>
        <pc:spChg chg="add del mod">
          <ac:chgData name="Secrétariat Euregio" userId="df096374-2057-427b-924c-956b18445160" providerId="ADAL" clId="{AEEDF38D-6B36-4C87-9518-F796D02F0567}" dt="2022-10-13T09:03:50.461" v="5573"/>
          <ac:spMkLst>
            <pc:docMk/>
            <pc:sldMk cId="469296032" sldId="362"/>
            <ac:spMk id="13" creationId="{DC2B44AA-2788-1A52-5E2F-38A125BF1F02}"/>
          </ac:spMkLst>
        </pc:spChg>
        <pc:spChg chg="add del mod">
          <ac:chgData name="Secrétariat Euregio" userId="df096374-2057-427b-924c-956b18445160" providerId="ADAL" clId="{AEEDF38D-6B36-4C87-9518-F796D02F0567}" dt="2022-10-18T11:52:17.828" v="6644" actId="478"/>
          <ac:spMkLst>
            <pc:docMk/>
            <pc:sldMk cId="469296032" sldId="362"/>
            <ac:spMk id="14" creationId="{A6623BEA-6004-1BB9-CBB1-CD600CE1D96C}"/>
          </ac:spMkLst>
        </pc:spChg>
        <pc:spChg chg="add del mod">
          <ac:chgData name="Secrétariat Euregio" userId="df096374-2057-427b-924c-956b18445160" providerId="ADAL" clId="{AEEDF38D-6B36-4C87-9518-F796D02F0567}" dt="2022-10-18T11:52:39.655" v="6673" actId="478"/>
          <ac:spMkLst>
            <pc:docMk/>
            <pc:sldMk cId="469296032" sldId="362"/>
            <ac:spMk id="16" creationId="{35BA4B97-7A2C-9460-788E-303D34473EA4}"/>
          </ac:spMkLst>
        </pc:spChg>
        <pc:spChg chg="add mod">
          <ac:chgData name="Secrétariat Euregio" userId="df096374-2057-427b-924c-956b18445160" providerId="ADAL" clId="{AEEDF38D-6B36-4C87-9518-F796D02F0567}" dt="2022-10-18T11:52:49.872" v="6693" actId="20577"/>
          <ac:spMkLst>
            <pc:docMk/>
            <pc:sldMk cId="469296032" sldId="362"/>
            <ac:spMk id="17" creationId="{B4324349-7E94-2E66-BB0F-5695EB63B903}"/>
          </ac:spMkLst>
        </pc:spChg>
      </pc:sldChg>
      <pc:sldChg chg="add del">
        <pc:chgData name="Secrétariat Euregio" userId="df096374-2057-427b-924c-956b18445160" providerId="ADAL" clId="{AEEDF38D-6B36-4C87-9518-F796D02F0567}" dt="2022-10-13T08:14:38.496" v="4702"/>
        <pc:sldMkLst>
          <pc:docMk/>
          <pc:sldMk cId="2738812714" sldId="362"/>
        </pc:sldMkLst>
      </pc:sldChg>
      <pc:sldChg chg="addSp delSp modSp add mod">
        <pc:chgData name="Secrétariat Euregio" userId="df096374-2057-427b-924c-956b18445160" providerId="ADAL" clId="{AEEDF38D-6B36-4C87-9518-F796D02F0567}" dt="2022-10-18T11:53:25.118" v="6770" actId="20577"/>
        <pc:sldMkLst>
          <pc:docMk/>
          <pc:sldMk cId="1500529409" sldId="363"/>
        </pc:sldMkLst>
        <pc:spChg chg="del mod">
          <ac:chgData name="Secrétariat Euregio" userId="df096374-2057-427b-924c-956b18445160" providerId="ADAL" clId="{AEEDF38D-6B36-4C87-9518-F796D02F0567}" dt="2022-10-13T09:04:20.024" v="5626" actId="478"/>
          <ac:spMkLst>
            <pc:docMk/>
            <pc:sldMk cId="1500529409" sldId="363"/>
            <ac:spMk id="2" creationId="{62AAC186-F34F-25D7-5D99-E55F5C2DEA35}"/>
          </ac:spMkLst>
        </pc:spChg>
        <pc:spChg chg="mod">
          <ac:chgData name="Secrétariat Euregio" userId="df096374-2057-427b-924c-956b18445160" providerId="ADAL" clId="{AEEDF38D-6B36-4C87-9518-F796D02F0567}" dt="2022-10-18T11:32:00.505" v="6102" actId="207"/>
          <ac:spMkLst>
            <pc:docMk/>
            <pc:sldMk cId="1500529409" sldId="363"/>
            <ac:spMk id="3" creationId="{DF90FC3F-0325-6E79-4570-5E6B27C45FD2}"/>
          </ac:spMkLst>
        </pc:spChg>
        <pc:spChg chg="add del mod">
          <ac:chgData name="Secrétariat Euregio" userId="df096374-2057-427b-924c-956b18445160" providerId="ADAL" clId="{AEEDF38D-6B36-4C87-9518-F796D02F0567}" dt="2022-10-18T11:53:16.049" v="6739" actId="478"/>
          <ac:spMkLst>
            <pc:docMk/>
            <pc:sldMk cId="1500529409" sldId="363"/>
            <ac:spMk id="6" creationId="{28AF1B66-D951-FBAF-D5B5-C0111FEEA022}"/>
          </ac:spMkLst>
        </pc:spChg>
        <pc:spChg chg="add mod">
          <ac:chgData name="Secrétariat Euregio" userId="df096374-2057-427b-924c-956b18445160" providerId="ADAL" clId="{AEEDF38D-6B36-4C87-9518-F796D02F0567}" dt="2022-10-18T11:53:25.118" v="6770" actId="20577"/>
          <ac:spMkLst>
            <pc:docMk/>
            <pc:sldMk cId="1500529409" sldId="363"/>
            <ac:spMk id="7" creationId="{20E6C256-DD37-6167-FBD5-94A850C45755}"/>
          </ac:spMkLst>
        </pc:spChg>
        <pc:spChg chg="add del mod">
          <ac:chgData name="Secrétariat Euregio" userId="df096374-2057-427b-924c-956b18445160" providerId="ADAL" clId="{AEEDF38D-6B36-4C87-9518-F796D02F0567}" dt="2022-10-13T09:04:20.789" v="5627" actId="478"/>
          <ac:spMkLst>
            <pc:docMk/>
            <pc:sldMk cId="1500529409" sldId="363"/>
            <ac:spMk id="7" creationId="{C53AFD00-DB70-AA89-FBE1-04FE46D87EEE}"/>
          </ac:spMkLst>
        </pc:spChg>
        <pc:spChg chg="add del mod">
          <ac:chgData name="Secrétariat Euregio" userId="df096374-2057-427b-924c-956b18445160" providerId="ADAL" clId="{AEEDF38D-6B36-4C87-9518-F796D02F0567}" dt="2022-10-18T11:53:14.955" v="6738" actId="478"/>
          <ac:spMkLst>
            <pc:docMk/>
            <pc:sldMk cId="1500529409" sldId="363"/>
            <ac:spMk id="8" creationId="{A5CFE5A1-CD94-4FDA-28D1-021FF1974FF6}"/>
          </ac:spMkLst>
        </pc:spChg>
      </pc:sldChg>
      <pc:sldChg chg="add del">
        <pc:chgData name="Secrétariat Euregio" userId="df096374-2057-427b-924c-956b18445160" providerId="ADAL" clId="{AEEDF38D-6B36-4C87-9518-F796D02F0567}" dt="2022-10-13T08:15:56.605" v="4714"/>
        <pc:sldMkLst>
          <pc:docMk/>
          <pc:sldMk cId="1574307054" sldId="363"/>
        </pc:sldMkLst>
      </pc:sldChg>
      <pc:sldChg chg="addSp delSp modSp add mod">
        <pc:chgData name="Secrétariat Euregio" userId="df096374-2057-427b-924c-956b18445160" providerId="ADAL" clId="{AEEDF38D-6B36-4C87-9518-F796D02F0567}" dt="2022-10-18T11:54:05.138" v="6838" actId="20577"/>
        <pc:sldMkLst>
          <pc:docMk/>
          <pc:sldMk cId="3018445660" sldId="364"/>
        </pc:sldMkLst>
        <pc:spChg chg="del">
          <ac:chgData name="Secrétariat Euregio" userId="df096374-2057-427b-924c-956b18445160" providerId="ADAL" clId="{AEEDF38D-6B36-4C87-9518-F796D02F0567}" dt="2022-10-13T09:05:03.507" v="5709" actId="478"/>
          <ac:spMkLst>
            <pc:docMk/>
            <pc:sldMk cId="3018445660" sldId="364"/>
            <ac:spMk id="2" creationId="{62AAC186-F34F-25D7-5D99-E55F5C2DEA35}"/>
          </ac:spMkLst>
        </pc:spChg>
        <pc:spChg chg="mod">
          <ac:chgData name="Secrétariat Euregio" userId="df096374-2057-427b-924c-956b18445160" providerId="ADAL" clId="{AEEDF38D-6B36-4C87-9518-F796D02F0567}" dt="2022-10-18T11:32:26.249" v="6107" actId="207"/>
          <ac:spMkLst>
            <pc:docMk/>
            <pc:sldMk cId="3018445660" sldId="364"/>
            <ac:spMk id="3" creationId="{DF90FC3F-0325-6E79-4570-5E6B27C45FD2}"/>
          </ac:spMkLst>
        </pc:spChg>
        <pc:spChg chg="add del mod">
          <ac:chgData name="Secrétariat Euregio" userId="df096374-2057-427b-924c-956b18445160" providerId="ADAL" clId="{AEEDF38D-6B36-4C87-9518-F796D02F0567}" dt="2022-10-18T11:53:59.489" v="6821" actId="478"/>
          <ac:spMkLst>
            <pc:docMk/>
            <pc:sldMk cId="3018445660" sldId="364"/>
            <ac:spMk id="6" creationId="{DAEBA06E-0719-E5B2-90A7-29565EB86CB1}"/>
          </ac:spMkLst>
        </pc:spChg>
        <pc:spChg chg="add mod">
          <ac:chgData name="Secrétariat Euregio" userId="df096374-2057-427b-924c-956b18445160" providerId="ADAL" clId="{AEEDF38D-6B36-4C87-9518-F796D02F0567}" dt="2022-10-18T11:54:05.138" v="6838" actId="20577"/>
          <ac:spMkLst>
            <pc:docMk/>
            <pc:sldMk cId="3018445660" sldId="364"/>
            <ac:spMk id="7" creationId="{18FF58BD-F360-601F-6CDD-E7AD3D2887E6}"/>
          </ac:spMkLst>
        </pc:spChg>
        <pc:spChg chg="add del mod">
          <ac:chgData name="Secrétariat Euregio" userId="df096374-2057-427b-924c-956b18445160" providerId="ADAL" clId="{AEEDF38D-6B36-4C87-9518-F796D02F0567}" dt="2022-10-13T09:05:04.205" v="5710" actId="478"/>
          <ac:spMkLst>
            <pc:docMk/>
            <pc:sldMk cId="3018445660" sldId="364"/>
            <ac:spMk id="7" creationId="{1E062F2D-AD79-EC86-61C0-A6D26ADA1540}"/>
          </ac:spMkLst>
        </pc:spChg>
        <pc:spChg chg="add del mod">
          <ac:chgData name="Secrétariat Euregio" userId="df096374-2057-427b-924c-956b18445160" providerId="ADAL" clId="{AEEDF38D-6B36-4C87-9518-F796D02F0567}" dt="2022-10-18T11:53:58.205" v="6820" actId="478"/>
          <ac:spMkLst>
            <pc:docMk/>
            <pc:sldMk cId="3018445660" sldId="364"/>
            <ac:spMk id="8" creationId="{8672D2A0-D4FB-B35A-12C8-94DA411CB3C0}"/>
          </ac:spMkLst>
        </pc:spChg>
      </pc:sldChg>
      <pc:sldChg chg="addSp delSp modSp add mod">
        <pc:chgData name="Secrétariat Euregio" userId="df096374-2057-427b-924c-956b18445160" providerId="ADAL" clId="{AEEDF38D-6B36-4C87-9518-F796D02F0567}" dt="2022-10-18T11:54:16.905" v="6857" actId="20577"/>
        <pc:sldMkLst>
          <pc:docMk/>
          <pc:sldMk cId="336153622" sldId="365"/>
        </pc:sldMkLst>
        <pc:spChg chg="del">
          <ac:chgData name="Secrétariat Euregio" userId="df096374-2057-427b-924c-956b18445160" providerId="ADAL" clId="{AEEDF38D-6B36-4C87-9518-F796D02F0567}" dt="2022-10-13T09:05:08.321" v="5712" actId="478"/>
          <ac:spMkLst>
            <pc:docMk/>
            <pc:sldMk cId="336153622" sldId="365"/>
            <ac:spMk id="2" creationId="{62AAC186-F34F-25D7-5D99-E55F5C2DEA35}"/>
          </ac:spMkLst>
        </pc:spChg>
        <pc:spChg chg="mod">
          <ac:chgData name="Secrétariat Euregio" userId="df096374-2057-427b-924c-956b18445160" providerId="ADAL" clId="{AEEDF38D-6B36-4C87-9518-F796D02F0567}" dt="2022-10-18T11:32:38.174" v="6111" actId="207"/>
          <ac:spMkLst>
            <pc:docMk/>
            <pc:sldMk cId="336153622" sldId="365"/>
            <ac:spMk id="3" creationId="{DF90FC3F-0325-6E79-4570-5E6B27C45FD2}"/>
          </ac:spMkLst>
        </pc:spChg>
        <pc:spChg chg="add del mod">
          <ac:chgData name="Secrétariat Euregio" userId="df096374-2057-427b-924c-956b18445160" providerId="ADAL" clId="{AEEDF38D-6B36-4C87-9518-F796D02F0567}" dt="2022-10-18T11:54:09.661" v="6840" actId="478"/>
          <ac:spMkLst>
            <pc:docMk/>
            <pc:sldMk cId="336153622" sldId="365"/>
            <ac:spMk id="6" creationId="{2D772921-F619-352B-28E4-4A806A97525C}"/>
          </ac:spMkLst>
        </pc:spChg>
        <pc:spChg chg="add mod">
          <ac:chgData name="Secrétariat Euregio" userId="df096374-2057-427b-924c-956b18445160" providerId="ADAL" clId="{AEEDF38D-6B36-4C87-9518-F796D02F0567}" dt="2022-10-18T11:54:16.905" v="6857" actId="20577"/>
          <ac:spMkLst>
            <pc:docMk/>
            <pc:sldMk cId="336153622" sldId="365"/>
            <ac:spMk id="7" creationId="{07EE9819-E40B-7B29-3804-68B4AF799699}"/>
          </ac:spMkLst>
        </pc:spChg>
        <pc:spChg chg="add del mod">
          <ac:chgData name="Secrétariat Euregio" userId="df096374-2057-427b-924c-956b18445160" providerId="ADAL" clId="{AEEDF38D-6B36-4C87-9518-F796D02F0567}" dt="2022-10-13T09:05:10.629" v="5713" actId="478"/>
          <ac:spMkLst>
            <pc:docMk/>
            <pc:sldMk cId="336153622" sldId="365"/>
            <ac:spMk id="7" creationId="{5CAC1C62-C904-B6DD-2DC0-F8DCBD8B6F55}"/>
          </ac:spMkLst>
        </pc:spChg>
        <pc:spChg chg="add del mod">
          <ac:chgData name="Secrétariat Euregio" userId="df096374-2057-427b-924c-956b18445160" providerId="ADAL" clId="{AEEDF38D-6B36-4C87-9518-F796D02F0567}" dt="2022-10-18T11:54:09.007" v="6839" actId="478"/>
          <ac:spMkLst>
            <pc:docMk/>
            <pc:sldMk cId="336153622" sldId="365"/>
            <ac:spMk id="8" creationId="{70D1C7B1-D85E-67B9-3D07-5680218FACCA}"/>
          </ac:spMkLst>
        </pc:spChg>
      </pc:sldChg>
      <pc:sldChg chg="addSp delSp modSp add mod">
        <pc:chgData name="Secrétariat Euregio" userId="df096374-2057-427b-924c-956b18445160" providerId="ADAL" clId="{AEEDF38D-6B36-4C87-9518-F796D02F0567}" dt="2022-10-18T11:54:29.288" v="6878" actId="20577"/>
        <pc:sldMkLst>
          <pc:docMk/>
          <pc:sldMk cId="2798679204" sldId="366"/>
        </pc:sldMkLst>
        <pc:spChg chg="del">
          <ac:chgData name="Secrétariat Euregio" userId="df096374-2057-427b-924c-956b18445160" providerId="ADAL" clId="{AEEDF38D-6B36-4C87-9518-F796D02F0567}" dt="2022-10-13T09:05:14.793" v="5715" actId="478"/>
          <ac:spMkLst>
            <pc:docMk/>
            <pc:sldMk cId="2798679204" sldId="366"/>
            <ac:spMk id="2" creationId="{62AAC186-F34F-25D7-5D99-E55F5C2DEA35}"/>
          </ac:spMkLst>
        </pc:spChg>
        <pc:spChg chg="mod">
          <ac:chgData name="Secrétariat Euregio" userId="df096374-2057-427b-924c-956b18445160" providerId="ADAL" clId="{AEEDF38D-6B36-4C87-9518-F796D02F0567}" dt="2022-10-18T11:32:46.390" v="6113" actId="207"/>
          <ac:spMkLst>
            <pc:docMk/>
            <pc:sldMk cId="2798679204" sldId="366"/>
            <ac:spMk id="3" creationId="{DF90FC3F-0325-6E79-4570-5E6B27C45FD2}"/>
          </ac:spMkLst>
        </pc:spChg>
        <pc:spChg chg="add del mod">
          <ac:chgData name="Secrétariat Euregio" userId="df096374-2057-427b-924c-956b18445160" providerId="ADAL" clId="{AEEDF38D-6B36-4C87-9518-F796D02F0567}" dt="2022-10-18T11:54:22.523" v="6859" actId="478"/>
          <ac:spMkLst>
            <pc:docMk/>
            <pc:sldMk cId="2798679204" sldId="366"/>
            <ac:spMk id="6" creationId="{58BE6C7A-1A5C-C5BC-E1E5-DBFD4B294001}"/>
          </ac:spMkLst>
        </pc:spChg>
        <pc:spChg chg="add mod">
          <ac:chgData name="Secrétariat Euregio" userId="df096374-2057-427b-924c-956b18445160" providerId="ADAL" clId="{AEEDF38D-6B36-4C87-9518-F796D02F0567}" dt="2022-10-18T11:54:29.288" v="6878" actId="20577"/>
          <ac:spMkLst>
            <pc:docMk/>
            <pc:sldMk cId="2798679204" sldId="366"/>
            <ac:spMk id="7" creationId="{75AB503F-02D9-CD33-8080-390BFA114BF0}"/>
          </ac:spMkLst>
        </pc:spChg>
        <pc:spChg chg="add del mod">
          <ac:chgData name="Secrétariat Euregio" userId="df096374-2057-427b-924c-956b18445160" providerId="ADAL" clId="{AEEDF38D-6B36-4C87-9518-F796D02F0567}" dt="2022-10-13T09:05:15.593" v="5716" actId="478"/>
          <ac:spMkLst>
            <pc:docMk/>
            <pc:sldMk cId="2798679204" sldId="366"/>
            <ac:spMk id="7" creationId="{E0394294-10CB-E1CD-BAE3-EBDEEA548A84}"/>
          </ac:spMkLst>
        </pc:spChg>
        <pc:spChg chg="add del mod">
          <ac:chgData name="Secrétariat Euregio" userId="df096374-2057-427b-924c-956b18445160" providerId="ADAL" clId="{AEEDF38D-6B36-4C87-9518-F796D02F0567}" dt="2022-10-18T11:54:21.074" v="6858" actId="478"/>
          <ac:spMkLst>
            <pc:docMk/>
            <pc:sldMk cId="2798679204" sldId="366"/>
            <ac:spMk id="8" creationId="{D19AA0D1-121B-E6E3-C7F2-134E0EC5717F}"/>
          </ac:spMkLst>
        </pc:spChg>
      </pc:sldChg>
      <pc:sldChg chg="addSp delSp modSp add mod">
        <pc:chgData name="Secrétariat Euregio" userId="df096374-2057-427b-924c-956b18445160" providerId="ADAL" clId="{AEEDF38D-6B36-4C87-9518-F796D02F0567}" dt="2022-10-18T11:55:34.782" v="7008" actId="207"/>
        <pc:sldMkLst>
          <pc:docMk/>
          <pc:sldMk cId="2501763286" sldId="367"/>
        </pc:sldMkLst>
        <pc:spChg chg="add del mod">
          <ac:chgData name="Secrétariat Euregio" userId="df096374-2057-427b-924c-956b18445160" providerId="ADAL" clId="{AEEDF38D-6B36-4C87-9518-F796D02F0567}" dt="2022-10-18T11:55:21.538" v="6971" actId="478"/>
          <ac:spMkLst>
            <pc:docMk/>
            <pc:sldMk cId="2501763286" sldId="367"/>
            <ac:spMk id="3" creationId="{99C7A55B-28D3-FE76-3A2B-60DB19CE398C}"/>
          </ac:spMkLst>
        </pc:spChg>
        <pc:spChg chg="add mod">
          <ac:chgData name="Secrétariat Euregio" userId="df096374-2057-427b-924c-956b18445160" providerId="ADAL" clId="{AEEDF38D-6B36-4C87-9518-F796D02F0567}" dt="2022-10-18T11:55:34.782" v="7008" actId="207"/>
          <ac:spMkLst>
            <pc:docMk/>
            <pc:sldMk cId="2501763286" sldId="367"/>
            <ac:spMk id="6" creationId="{D0B69296-D92A-6038-4D35-49767FA0A924}"/>
          </ac:spMkLst>
        </pc:spChg>
        <pc:spChg chg="del mod">
          <ac:chgData name="Secrétariat Euregio" userId="df096374-2057-427b-924c-956b18445160" providerId="ADAL" clId="{AEEDF38D-6B36-4C87-9518-F796D02F0567}" dt="2022-10-18T11:55:19.772" v="6970" actId="478"/>
          <ac:spMkLst>
            <pc:docMk/>
            <pc:sldMk cId="2501763286" sldId="367"/>
            <ac:spMk id="8" creationId="{1097542F-2813-1FEF-0C11-59094B480844}"/>
          </ac:spMkLst>
        </pc:spChg>
        <pc:spChg chg="mod">
          <ac:chgData name="Secrétariat Euregio" userId="df096374-2057-427b-924c-956b18445160" providerId="ADAL" clId="{AEEDF38D-6B36-4C87-9518-F796D02F0567}" dt="2022-10-18T11:33:45.690" v="6127" actId="207"/>
          <ac:spMkLst>
            <pc:docMk/>
            <pc:sldMk cId="2501763286" sldId="367"/>
            <ac:spMk id="12" creationId="{79A871EA-3557-181B-53A1-A1C41DD751CA}"/>
          </ac:spMkLst>
        </pc:spChg>
      </pc:sldChg>
      <pc:sldChg chg="addSp delSp modSp add mod">
        <pc:chgData name="Secrétariat Euregio" userId="df096374-2057-427b-924c-956b18445160" providerId="ADAL" clId="{AEEDF38D-6B36-4C87-9518-F796D02F0567}" dt="2022-10-18T11:57:33.316" v="7224" actId="20577"/>
        <pc:sldMkLst>
          <pc:docMk/>
          <pc:sldMk cId="3377992571" sldId="368"/>
        </pc:sldMkLst>
        <pc:spChg chg="add del mod">
          <ac:chgData name="Secrétariat Euregio" userId="df096374-2057-427b-924c-956b18445160" providerId="ADAL" clId="{AEEDF38D-6B36-4C87-9518-F796D02F0567}" dt="2022-10-18T11:57:25.979" v="7195" actId="478"/>
          <ac:spMkLst>
            <pc:docMk/>
            <pc:sldMk cId="3377992571" sldId="368"/>
            <ac:spMk id="3" creationId="{87ED6DF8-DA6A-A7B7-A652-C0A90EDEF335}"/>
          </ac:spMkLst>
        </pc:spChg>
        <pc:spChg chg="add mod">
          <ac:chgData name="Secrétariat Euregio" userId="df096374-2057-427b-924c-956b18445160" providerId="ADAL" clId="{AEEDF38D-6B36-4C87-9518-F796D02F0567}" dt="2022-10-18T11:57:33.316" v="7224" actId="20577"/>
          <ac:spMkLst>
            <pc:docMk/>
            <pc:sldMk cId="3377992571" sldId="368"/>
            <ac:spMk id="6" creationId="{052220EE-A6FE-2BBA-8108-D2B0D7E35581}"/>
          </ac:spMkLst>
        </pc:spChg>
        <pc:spChg chg="del mod">
          <ac:chgData name="Secrétariat Euregio" userId="df096374-2057-427b-924c-956b18445160" providerId="ADAL" clId="{AEEDF38D-6B36-4C87-9518-F796D02F0567}" dt="2022-10-18T11:57:25.443" v="7194" actId="478"/>
          <ac:spMkLst>
            <pc:docMk/>
            <pc:sldMk cId="3377992571" sldId="368"/>
            <ac:spMk id="8" creationId="{1097542F-2813-1FEF-0C11-59094B480844}"/>
          </ac:spMkLst>
        </pc:spChg>
        <pc:spChg chg="mod">
          <ac:chgData name="Secrétariat Euregio" userId="df096374-2057-427b-924c-956b18445160" providerId="ADAL" clId="{AEEDF38D-6B36-4C87-9518-F796D02F0567}" dt="2022-10-18T11:34:49.705" v="6141" actId="207"/>
          <ac:spMkLst>
            <pc:docMk/>
            <pc:sldMk cId="3377992571" sldId="368"/>
            <ac:spMk id="12" creationId="{79A871EA-3557-181B-53A1-A1C41DD751CA}"/>
          </ac:spMkLst>
        </pc:spChg>
      </pc:sldChg>
      <pc:sldChg chg="addSp modSp add mod">
        <pc:chgData name="Secrétariat Euregio" userId="df096374-2057-427b-924c-956b18445160" providerId="ADAL" clId="{AEEDF38D-6B36-4C87-9518-F796D02F0567}" dt="2022-10-26T12:21:24.967" v="7629" actId="20577"/>
        <pc:sldMkLst>
          <pc:docMk/>
          <pc:sldMk cId="10468346" sldId="369"/>
        </pc:sldMkLst>
        <pc:spChg chg="mod">
          <ac:chgData name="Secrétariat Euregio" userId="df096374-2057-427b-924c-956b18445160" providerId="ADAL" clId="{AEEDF38D-6B36-4C87-9518-F796D02F0567}" dt="2022-10-18T11:27:58.555" v="6051" actId="207"/>
          <ac:spMkLst>
            <pc:docMk/>
            <pc:sldMk cId="10468346" sldId="369"/>
            <ac:spMk id="2" creationId="{62AAC186-F34F-25D7-5D99-E55F5C2DEA35}"/>
          </ac:spMkLst>
        </pc:spChg>
        <pc:spChg chg="mod">
          <ac:chgData name="Secrétariat Euregio" userId="df096374-2057-427b-924c-956b18445160" providerId="ADAL" clId="{AEEDF38D-6B36-4C87-9518-F796D02F0567}" dt="2022-10-26T12:21:24.967" v="7629" actId="20577"/>
          <ac:spMkLst>
            <pc:docMk/>
            <pc:sldMk cId="10468346" sldId="369"/>
            <ac:spMk id="9" creationId="{C8A6B8B1-6105-9694-C023-5A0949496140}"/>
          </ac:spMkLst>
        </pc:spChg>
        <pc:picChg chg="add mod">
          <ac:chgData name="Secrétariat Euregio" userId="df096374-2057-427b-924c-956b18445160" providerId="ADAL" clId="{AEEDF38D-6B36-4C87-9518-F796D02F0567}" dt="2022-10-13T08:43:02.205" v="5448" actId="1076"/>
          <ac:picMkLst>
            <pc:docMk/>
            <pc:sldMk cId="10468346" sldId="369"/>
            <ac:picMk id="7" creationId="{9912ECBC-AE49-9D30-E371-578C38CE9EE8}"/>
          </ac:picMkLst>
        </pc:picChg>
      </pc:sldChg>
      <pc:sldChg chg="modSp add mod">
        <pc:chgData name="Secrétariat Euregio" userId="df096374-2057-427b-924c-956b18445160" providerId="ADAL" clId="{AEEDF38D-6B36-4C87-9518-F796D02F0567}" dt="2022-10-18T11:27:49.592" v="6049" actId="207"/>
        <pc:sldMkLst>
          <pc:docMk/>
          <pc:sldMk cId="1581102276" sldId="370"/>
        </pc:sldMkLst>
        <pc:spChg chg="mod">
          <ac:chgData name="Secrétariat Euregio" userId="df096374-2057-427b-924c-956b18445160" providerId="ADAL" clId="{AEEDF38D-6B36-4C87-9518-F796D02F0567}" dt="2022-10-18T11:27:49.592" v="6049" actId="207"/>
          <ac:spMkLst>
            <pc:docMk/>
            <pc:sldMk cId="1581102276" sldId="370"/>
            <ac:spMk id="2" creationId="{62AAC186-F34F-25D7-5D99-E55F5C2DEA35}"/>
          </ac:spMkLst>
        </pc:spChg>
        <pc:spChg chg="mod">
          <ac:chgData name="Secrétariat Euregio" userId="df096374-2057-427b-924c-956b18445160" providerId="ADAL" clId="{AEEDF38D-6B36-4C87-9518-F796D02F0567}" dt="2022-10-18T11:27:47.689" v="6048" actId="207"/>
          <ac:spMkLst>
            <pc:docMk/>
            <pc:sldMk cId="1581102276" sldId="370"/>
            <ac:spMk id="9" creationId="{C8A6B8B1-6105-9694-C023-5A0949496140}"/>
          </ac:spMkLst>
        </pc:spChg>
      </pc:sldChg>
      <pc:sldChg chg="addSp modSp add mod">
        <pc:chgData name="Secrétariat Euregio" userId="df096374-2057-427b-924c-956b18445160" providerId="ADAL" clId="{AEEDF38D-6B36-4C87-9518-F796D02F0567}" dt="2022-10-18T11:28:17.455" v="6054" actId="207"/>
        <pc:sldMkLst>
          <pc:docMk/>
          <pc:sldMk cId="808488245" sldId="371"/>
        </pc:sldMkLst>
        <pc:spChg chg="mod">
          <ac:chgData name="Secrétariat Euregio" userId="df096374-2057-427b-924c-956b18445160" providerId="ADAL" clId="{AEEDF38D-6B36-4C87-9518-F796D02F0567}" dt="2022-10-18T11:26:37.676" v="6040" actId="207"/>
          <ac:spMkLst>
            <pc:docMk/>
            <pc:sldMk cId="808488245" sldId="371"/>
            <ac:spMk id="2" creationId="{62AAC186-F34F-25D7-5D99-E55F5C2DEA35}"/>
          </ac:spMkLst>
        </pc:spChg>
        <pc:spChg chg="mod">
          <ac:chgData name="Secrétariat Euregio" userId="df096374-2057-427b-924c-956b18445160" providerId="ADAL" clId="{AEEDF38D-6B36-4C87-9518-F796D02F0567}" dt="2022-10-18T11:28:17.455" v="6054" actId="207"/>
          <ac:spMkLst>
            <pc:docMk/>
            <pc:sldMk cId="808488245" sldId="371"/>
            <ac:spMk id="9" creationId="{C8A6B8B1-6105-9694-C023-5A0949496140}"/>
          </ac:spMkLst>
        </pc:spChg>
        <pc:picChg chg="add mod">
          <ac:chgData name="Secrétariat Euregio" userId="df096374-2057-427b-924c-956b18445160" providerId="ADAL" clId="{AEEDF38D-6B36-4C87-9518-F796D02F0567}" dt="2022-10-13T08:44:53.255" v="5483" actId="1076"/>
          <ac:picMkLst>
            <pc:docMk/>
            <pc:sldMk cId="808488245" sldId="371"/>
            <ac:picMk id="8" creationId="{A85EE3F5-A72A-A2AC-F4CB-03DEBC0EF149}"/>
          </ac:picMkLst>
        </pc:picChg>
      </pc:sldChg>
      <pc:sldChg chg="addSp delSp modSp add mod">
        <pc:chgData name="Secrétariat Euregio" userId="df096374-2057-427b-924c-956b18445160" providerId="ADAL" clId="{AEEDF38D-6B36-4C87-9518-F796D02F0567}" dt="2022-10-18T11:56:54.398" v="7148" actId="20577"/>
        <pc:sldMkLst>
          <pc:docMk/>
          <pc:sldMk cId="1915831371" sldId="372"/>
        </pc:sldMkLst>
        <pc:spChg chg="add del mod">
          <ac:chgData name="Secrétariat Euregio" userId="df096374-2057-427b-924c-956b18445160" providerId="ADAL" clId="{AEEDF38D-6B36-4C87-9518-F796D02F0567}" dt="2022-10-18T11:56:47.755" v="7128" actId="478"/>
          <ac:spMkLst>
            <pc:docMk/>
            <pc:sldMk cId="1915831371" sldId="372"/>
            <ac:spMk id="7" creationId="{CF841A3A-8F71-1A4B-D4B4-BFAA4EE84CF1}"/>
          </ac:spMkLst>
        </pc:spChg>
        <pc:spChg chg="add mod">
          <ac:chgData name="Secrétariat Euregio" userId="df096374-2057-427b-924c-956b18445160" providerId="ADAL" clId="{AEEDF38D-6B36-4C87-9518-F796D02F0567}" dt="2022-10-18T11:56:54.398" v="7148" actId="20577"/>
          <ac:spMkLst>
            <pc:docMk/>
            <pc:sldMk cId="1915831371" sldId="372"/>
            <ac:spMk id="8" creationId="{954B54B5-BB62-5078-1DC4-9D8665FA9715}"/>
          </ac:spMkLst>
        </pc:spChg>
        <pc:spChg chg="del mod">
          <ac:chgData name="Secrétariat Euregio" userId="df096374-2057-427b-924c-956b18445160" providerId="ADAL" clId="{AEEDF38D-6B36-4C87-9518-F796D02F0567}" dt="2022-10-18T11:56:47.281" v="7127" actId="478"/>
          <ac:spMkLst>
            <pc:docMk/>
            <pc:sldMk cId="1915831371" sldId="372"/>
            <ac:spMk id="9" creationId="{CF448ECB-9521-B6EE-0CA3-8B13C1D37CB0}"/>
          </ac:spMkLst>
        </pc:spChg>
        <pc:picChg chg="add mod">
          <ac:chgData name="Secrétariat Euregio" userId="df096374-2057-427b-924c-956b18445160" providerId="ADAL" clId="{AEEDF38D-6B36-4C87-9518-F796D02F0567}" dt="2022-10-13T09:01:42.408" v="5532" actId="1076"/>
          <ac:picMkLst>
            <pc:docMk/>
            <pc:sldMk cId="1915831371" sldId="372"/>
            <ac:picMk id="2" creationId="{744C0A21-C5EC-7E0A-58C7-ECE2012FF54F}"/>
          </ac:picMkLst>
        </pc:picChg>
      </pc:sldChg>
      <pc:sldChg chg="addSp delSp modSp add mod">
        <pc:chgData name="Secrétariat Euregio" userId="df096374-2057-427b-924c-956b18445160" providerId="ADAL" clId="{AEEDF38D-6B36-4C87-9518-F796D02F0567}" dt="2022-12-05T15:49:46.767" v="7630" actId="1076"/>
        <pc:sldMkLst>
          <pc:docMk/>
          <pc:sldMk cId="3087998248" sldId="373"/>
        </pc:sldMkLst>
        <pc:spChg chg="add del mod">
          <ac:chgData name="Secrétariat Euregio" userId="df096374-2057-427b-924c-956b18445160" providerId="ADAL" clId="{AEEDF38D-6B36-4C87-9518-F796D02F0567}" dt="2022-10-18T11:57:06.989" v="7162" actId="478"/>
          <ac:spMkLst>
            <pc:docMk/>
            <pc:sldMk cId="3087998248" sldId="373"/>
            <ac:spMk id="8" creationId="{CC32184C-5173-2AA1-3D5F-339276CE5A4C}"/>
          </ac:spMkLst>
        </pc:spChg>
        <pc:spChg chg="add del mod">
          <ac:chgData name="Secrétariat Euregio" userId="df096374-2057-427b-924c-956b18445160" providerId="ADAL" clId="{AEEDF38D-6B36-4C87-9518-F796D02F0567}" dt="2022-10-18T11:57:11.061" v="7165" actId="478"/>
          <ac:spMkLst>
            <pc:docMk/>
            <pc:sldMk cId="3087998248" sldId="373"/>
            <ac:spMk id="9" creationId="{CF448ECB-9521-B6EE-0CA3-8B13C1D37CB0}"/>
          </ac:spMkLst>
        </pc:spChg>
        <pc:spChg chg="add del mod">
          <ac:chgData name="Secrétariat Euregio" userId="df096374-2057-427b-924c-956b18445160" providerId="ADAL" clId="{AEEDF38D-6B36-4C87-9518-F796D02F0567}" dt="2022-10-18T11:57:04.205" v="7160"/>
          <ac:spMkLst>
            <pc:docMk/>
            <pc:sldMk cId="3087998248" sldId="373"/>
            <ac:spMk id="10" creationId="{AFAAE1B2-EDF5-8613-657F-6875E5201012}"/>
          </ac:spMkLst>
        </pc:spChg>
        <pc:spChg chg="add del mod">
          <ac:chgData name="Secrétariat Euregio" userId="df096374-2057-427b-924c-956b18445160" providerId="ADAL" clId="{AEEDF38D-6B36-4C87-9518-F796D02F0567}" dt="2022-10-18T11:57:09.362" v="7164"/>
          <ac:spMkLst>
            <pc:docMk/>
            <pc:sldMk cId="3087998248" sldId="373"/>
            <ac:spMk id="12" creationId="{835D9085-BB59-4A63-143B-B80263008D3A}"/>
          </ac:spMkLst>
        </pc:spChg>
        <pc:spChg chg="add del mod">
          <ac:chgData name="Secrétariat Euregio" userId="df096374-2057-427b-924c-956b18445160" providerId="ADAL" clId="{AEEDF38D-6B36-4C87-9518-F796D02F0567}" dt="2022-10-18T11:57:13.222" v="7168" actId="478"/>
          <ac:spMkLst>
            <pc:docMk/>
            <pc:sldMk cId="3087998248" sldId="373"/>
            <ac:spMk id="15" creationId="{991908A5-FCA3-FA1F-0556-AB70B21ED571}"/>
          </ac:spMkLst>
        </pc:spChg>
        <pc:spChg chg="add del mod">
          <ac:chgData name="Secrétariat Euregio" userId="df096374-2057-427b-924c-956b18445160" providerId="ADAL" clId="{AEEDF38D-6B36-4C87-9518-F796D02F0567}" dt="2022-10-18T11:57:12.109" v="7167"/>
          <ac:spMkLst>
            <pc:docMk/>
            <pc:sldMk cId="3087998248" sldId="373"/>
            <ac:spMk id="16" creationId="{43E3A1EB-70AE-31D1-A61C-A3965DA1DB9E}"/>
          </ac:spMkLst>
        </pc:spChg>
        <pc:spChg chg="add mod">
          <ac:chgData name="Secrétariat Euregio" userId="df096374-2057-427b-924c-956b18445160" providerId="ADAL" clId="{AEEDF38D-6B36-4C87-9518-F796D02F0567}" dt="2022-10-18T11:57:21.838" v="7193" actId="207"/>
          <ac:spMkLst>
            <pc:docMk/>
            <pc:sldMk cId="3087998248" sldId="373"/>
            <ac:spMk id="17" creationId="{4FCAD619-33DD-C0B5-DAA2-008A3F85FF82}"/>
          </ac:spMkLst>
        </pc:spChg>
        <pc:picChg chg="mod">
          <ac:chgData name="Secrétariat Euregio" userId="df096374-2057-427b-924c-956b18445160" providerId="ADAL" clId="{AEEDF38D-6B36-4C87-9518-F796D02F0567}" dt="2022-10-13T09:01:54.555" v="5543" actId="1076"/>
          <ac:picMkLst>
            <pc:docMk/>
            <pc:sldMk cId="3087998248" sldId="373"/>
            <ac:picMk id="2" creationId="{744C0A21-C5EC-7E0A-58C7-ECE2012FF54F}"/>
          </ac:picMkLst>
        </pc:picChg>
        <pc:picChg chg="add mod">
          <ac:chgData name="Secrétariat Euregio" userId="df096374-2057-427b-924c-956b18445160" providerId="ADAL" clId="{AEEDF38D-6B36-4C87-9518-F796D02F0567}" dt="2022-12-05T15:49:46.767" v="7630" actId="1076"/>
          <ac:picMkLst>
            <pc:docMk/>
            <pc:sldMk cId="3087998248" sldId="373"/>
            <ac:picMk id="6" creationId="{BA5BAC2F-622A-724B-C4B1-277FC35846B6}"/>
          </ac:picMkLst>
        </pc:picChg>
      </pc:sldChg>
      <pc:sldChg chg="addSp delSp modSp add mod">
        <pc:chgData name="Secrétariat Euregio" userId="df096374-2057-427b-924c-956b18445160" providerId="ADAL" clId="{AEEDF38D-6B36-4C87-9518-F796D02F0567}" dt="2022-10-18T12:02:57.332" v="7390"/>
        <pc:sldMkLst>
          <pc:docMk/>
          <pc:sldMk cId="132196256" sldId="374"/>
        </pc:sldMkLst>
        <pc:spChg chg="del mod">
          <ac:chgData name="Secrétariat Euregio" userId="df096374-2057-427b-924c-956b18445160" providerId="ADAL" clId="{AEEDF38D-6B36-4C87-9518-F796D02F0567}" dt="2022-10-18T12:02:54.605" v="7388" actId="478"/>
          <ac:spMkLst>
            <pc:docMk/>
            <pc:sldMk cId="132196256" sldId="374"/>
            <ac:spMk id="5" creationId="{E7E995EB-7797-47D3-889B-EBEB022DD654}"/>
          </ac:spMkLst>
        </pc:spChg>
        <pc:spChg chg="add del mod">
          <ac:chgData name="Secrétariat Euregio" userId="df096374-2057-427b-924c-956b18445160" providerId="ADAL" clId="{AEEDF38D-6B36-4C87-9518-F796D02F0567}" dt="2022-10-18T12:02:56.290" v="7389" actId="478"/>
          <ac:spMkLst>
            <pc:docMk/>
            <pc:sldMk cId="132196256" sldId="374"/>
            <ac:spMk id="8" creationId="{57D02CA1-3AE5-5AC2-AD16-35959810B411}"/>
          </ac:spMkLst>
        </pc:spChg>
        <pc:spChg chg="add mod">
          <ac:chgData name="Secrétariat Euregio" userId="df096374-2057-427b-924c-956b18445160" providerId="ADAL" clId="{AEEDF38D-6B36-4C87-9518-F796D02F0567}" dt="2022-10-18T12:02:57.332" v="7390"/>
          <ac:spMkLst>
            <pc:docMk/>
            <pc:sldMk cId="132196256" sldId="374"/>
            <ac:spMk id="9" creationId="{0A02C363-14CC-9A8F-7418-3C919D4A97E6}"/>
          </ac:spMkLst>
        </pc:spChg>
        <pc:spChg chg="mod">
          <ac:chgData name="Secrétariat Euregio" userId="df096374-2057-427b-924c-956b18445160" providerId="ADAL" clId="{AEEDF38D-6B36-4C87-9518-F796D02F0567}" dt="2022-10-13T13:32:09.475" v="5903" actId="20577"/>
          <ac:spMkLst>
            <pc:docMk/>
            <pc:sldMk cId="132196256" sldId="374"/>
            <ac:spMk id="11" creationId="{C50A5D48-6D1A-5B68-1433-A533B728A7AA}"/>
          </ac:spMkLst>
        </pc:spChg>
        <pc:picChg chg="add mod">
          <ac:chgData name="Secrétariat Euregio" userId="df096374-2057-427b-924c-956b18445160" providerId="ADAL" clId="{AEEDF38D-6B36-4C87-9518-F796D02F0567}" dt="2022-10-18T06:10:34.538" v="6014" actId="14100"/>
          <ac:picMkLst>
            <pc:docMk/>
            <pc:sldMk cId="132196256" sldId="374"/>
            <ac:picMk id="7" creationId="{F01BC424-C7D1-9394-FB0B-B3E9E2844417}"/>
          </ac:picMkLst>
        </pc:picChg>
      </pc:sldChg>
      <pc:sldChg chg="addSp modSp new del">
        <pc:chgData name="Secrétariat Euregio" userId="df096374-2057-427b-924c-956b18445160" providerId="ADAL" clId="{AEEDF38D-6B36-4C87-9518-F796D02F0567}" dt="2022-10-13T13:32:03.805" v="5901" actId="2696"/>
        <pc:sldMkLst>
          <pc:docMk/>
          <pc:sldMk cId="806998150" sldId="374"/>
        </pc:sldMkLst>
        <pc:spChg chg="add mod">
          <ac:chgData name="Secrétariat Euregio" userId="df096374-2057-427b-924c-956b18445160" providerId="ADAL" clId="{AEEDF38D-6B36-4C87-9518-F796D02F0567}" dt="2022-10-13T13:32:00.439" v="5900"/>
          <ac:spMkLst>
            <pc:docMk/>
            <pc:sldMk cId="806998150" sldId="374"/>
            <ac:spMk id="4" creationId="{930BACDD-D40D-D498-6D73-304437429834}"/>
          </ac:spMkLst>
        </pc:spChg>
      </pc:sldChg>
      <pc:sldChg chg="add del">
        <pc:chgData name="Secrétariat Euregio" userId="df096374-2057-427b-924c-956b18445160" providerId="ADAL" clId="{AEEDF38D-6B36-4C87-9518-F796D02F0567}" dt="2022-10-18T06:38:34.615" v="6016"/>
        <pc:sldMkLst>
          <pc:docMk/>
          <pc:sldMk cId="1304227722" sldId="375"/>
        </pc:sldMkLst>
      </pc:sldChg>
      <pc:sldChg chg="add del">
        <pc:chgData name="Secrétariat Euregio" userId="df096374-2057-427b-924c-956b18445160" providerId="ADAL" clId="{AEEDF38D-6B36-4C87-9518-F796D02F0567}" dt="2022-10-18T06:38:34.615" v="6016"/>
        <pc:sldMkLst>
          <pc:docMk/>
          <pc:sldMk cId="1845626731" sldId="376"/>
        </pc:sldMkLst>
      </pc:sldChg>
      <pc:sldChg chg="add del">
        <pc:chgData name="Secrétariat Euregio" userId="df096374-2057-427b-924c-956b18445160" providerId="ADAL" clId="{AEEDF38D-6B36-4C87-9518-F796D02F0567}" dt="2022-10-18T06:38:34.615" v="6016"/>
        <pc:sldMkLst>
          <pc:docMk/>
          <pc:sldMk cId="3548545541" sldId="377"/>
        </pc:sldMkLst>
      </pc:sldChg>
      <pc:sldChg chg="add del">
        <pc:chgData name="Secrétariat Euregio" userId="df096374-2057-427b-924c-956b18445160" providerId="ADAL" clId="{AEEDF38D-6B36-4C87-9518-F796D02F0567}" dt="2022-10-18T06:38:34.615" v="6016"/>
        <pc:sldMkLst>
          <pc:docMk/>
          <pc:sldMk cId="1109160528" sldId="378"/>
        </pc:sldMkLst>
      </pc:sldChg>
      <pc:sldChg chg="add del">
        <pc:chgData name="Secrétariat Euregio" userId="df096374-2057-427b-924c-956b18445160" providerId="ADAL" clId="{AEEDF38D-6B36-4C87-9518-F796D02F0567}" dt="2022-10-18T06:38:34.615" v="6016"/>
        <pc:sldMkLst>
          <pc:docMk/>
          <pc:sldMk cId="2106263162" sldId="379"/>
        </pc:sldMkLst>
      </pc:sldChg>
      <pc:sldChg chg="add del">
        <pc:chgData name="Secrétariat Euregio" userId="df096374-2057-427b-924c-956b18445160" providerId="ADAL" clId="{AEEDF38D-6B36-4C87-9518-F796D02F0567}" dt="2022-10-18T06:38:34.615" v="6016"/>
        <pc:sldMkLst>
          <pc:docMk/>
          <pc:sldMk cId="2036289668" sldId="380"/>
        </pc:sldMkLst>
      </pc:sldChg>
      <pc:sldChg chg="add del">
        <pc:chgData name="Secrétariat Euregio" userId="df096374-2057-427b-924c-956b18445160" providerId="ADAL" clId="{AEEDF38D-6B36-4C87-9518-F796D02F0567}" dt="2022-10-18T06:38:34.615" v="6016"/>
        <pc:sldMkLst>
          <pc:docMk/>
          <pc:sldMk cId="4235952739" sldId="381"/>
        </pc:sldMkLst>
      </pc:sldChg>
      <pc:sldChg chg="addSp delSp modSp add mod modAnim">
        <pc:chgData name="Secrétariat Euregio" userId="df096374-2057-427b-924c-956b18445160" providerId="ADAL" clId="{AEEDF38D-6B36-4C87-9518-F796D02F0567}" dt="2022-10-19T06:33:30.023" v="7494" actId="14100"/>
        <pc:sldMkLst>
          <pc:docMk/>
          <pc:sldMk cId="2000010933" sldId="382"/>
        </pc:sldMkLst>
        <pc:spChg chg="del">
          <ac:chgData name="Secrétariat Euregio" userId="df096374-2057-427b-924c-956b18445160" providerId="ADAL" clId="{AEEDF38D-6B36-4C87-9518-F796D02F0567}" dt="2022-10-19T06:33:15.644" v="7486" actId="478"/>
          <ac:spMkLst>
            <pc:docMk/>
            <pc:sldMk cId="2000010933" sldId="382"/>
            <ac:spMk id="2" creationId="{62AAC186-F34F-25D7-5D99-E55F5C2DEA35}"/>
          </ac:spMkLst>
        </pc:spChg>
        <pc:spChg chg="del">
          <ac:chgData name="Secrétariat Euregio" userId="df096374-2057-427b-924c-956b18445160" providerId="ADAL" clId="{AEEDF38D-6B36-4C87-9518-F796D02F0567}" dt="2022-10-19T06:33:19.223" v="7488" actId="478"/>
          <ac:spMkLst>
            <pc:docMk/>
            <pc:sldMk cId="2000010933" sldId="382"/>
            <ac:spMk id="3" creationId="{DF90FC3F-0325-6E79-4570-5E6B27C45FD2}"/>
          </ac:spMkLst>
        </pc:spChg>
        <pc:spChg chg="add del mod">
          <ac:chgData name="Secrétariat Euregio" userId="df096374-2057-427b-924c-956b18445160" providerId="ADAL" clId="{AEEDF38D-6B36-4C87-9518-F796D02F0567}" dt="2022-10-19T06:33:17.175" v="7487" actId="478"/>
          <ac:spMkLst>
            <pc:docMk/>
            <pc:sldMk cId="2000010933" sldId="382"/>
            <ac:spMk id="9" creationId="{AD5B637E-66B8-A61A-A543-921768CD0F8C}"/>
          </ac:spMkLst>
        </pc:spChg>
        <pc:spChg chg="add del mod">
          <ac:chgData name="Secrétariat Euregio" userId="df096374-2057-427b-924c-956b18445160" providerId="ADAL" clId="{AEEDF38D-6B36-4C87-9518-F796D02F0567}" dt="2022-10-19T06:33:20.657" v="7489" actId="478"/>
          <ac:spMkLst>
            <pc:docMk/>
            <pc:sldMk cId="2000010933" sldId="382"/>
            <ac:spMk id="11" creationId="{0CD242C3-10AD-38F9-6918-AE6C884F72AB}"/>
          </ac:spMkLst>
        </pc:spChg>
        <pc:picChg chg="add mod">
          <ac:chgData name="Secrétariat Euregio" userId="df096374-2057-427b-924c-956b18445160" providerId="ADAL" clId="{AEEDF38D-6B36-4C87-9518-F796D02F0567}" dt="2022-10-19T06:33:30.023" v="7494" actId="14100"/>
          <ac:picMkLst>
            <pc:docMk/>
            <pc:sldMk cId="2000010933" sldId="382"/>
            <ac:picMk id="6" creationId="{B5449D6D-3629-F9FF-47A8-3B3B17727578}"/>
          </ac:picMkLst>
        </pc:picChg>
        <pc:picChg chg="del">
          <ac:chgData name="Secrétariat Euregio" userId="df096374-2057-427b-924c-956b18445160" providerId="ADAL" clId="{AEEDF38D-6B36-4C87-9518-F796D02F0567}" dt="2022-10-19T06:32:41.542" v="7481" actId="478"/>
          <ac:picMkLst>
            <pc:docMk/>
            <pc:sldMk cId="2000010933" sldId="382"/>
            <ac:picMk id="8" creationId="{91F2A344-3E51-6AAD-BDD8-ECA6AB067B86}"/>
          </ac:picMkLst>
        </pc:picChg>
        <pc:picChg chg="del">
          <ac:chgData name="Secrétariat Euregio" userId="df096374-2057-427b-924c-956b18445160" providerId="ADAL" clId="{AEEDF38D-6B36-4C87-9518-F796D02F0567}" dt="2022-10-19T06:32:41.983" v="7482" actId="478"/>
          <ac:picMkLst>
            <pc:docMk/>
            <pc:sldMk cId="2000010933" sldId="382"/>
            <ac:picMk id="12" creationId="{532564EB-5399-B12E-2A7B-CF4CF50CC8DD}"/>
          </ac:picMkLst>
        </pc:picChg>
      </pc:sldChg>
      <pc:sldMasterChg chg="delSldLayout">
        <pc:chgData name="Secrétariat Euregio" userId="df096374-2057-427b-924c-956b18445160" providerId="ADAL" clId="{AEEDF38D-6B36-4C87-9518-F796D02F0567}" dt="2022-10-07T08:11:50.990" v="3918" actId="2696"/>
        <pc:sldMasterMkLst>
          <pc:docMk/>
          <pc:sldMasterMk cId="1064245791" sldId="2147483660"/>
        </pc:sldMasterMkLst>
        <pc:sldLayoutChg chg="del">
          <pc:chgData name="Secrétariat Euregio" userId="df096374-2057-427b-924c-956b18445160" providerId="ADAL" clId="{AEEDF38D-6B36-4C87-9518-F796D02F0567}" dt="2022-10-07T08:11:50.990" v="3918" actId="2696"/>
          <pc:sldLayoutMkLst>
            <pc:docMk/>
            <pc:sldMasterMk cId="1064245791" sldId="2147483660"/>
            <pc:sldLayoutMk cId="1286012400" sldId="2147483714"/>
          </pc:sldLayoutMkLst>
        </pc:sldLayoutChg>
      </pc:sldMasterChg>
    </pc:docChg>
  </pc:docChgLst>
  <pc:docChgLst>
    <pc:chgData name="Cristina Jors" userId="755e975d-7dba-45ca-a42a-860a59483b84" providerId="ADAL" clId="{98102343-B784-4235-80B9-25C63B2CC8FE}"/>
    <pc:docChg chg="undo custSel modSld">
      <pc:chgData name="Cristina Jors" userId="755e975d-7dba-45ca-a42a-860a59483b84" providerId="ADAL" clId="{98102343-B784-4235-80B9-25C63B2CC8FE}" dt="2023-10-17T07:30:36.374" v="2324" actId="20577"/>
      <pc:docMkLst>
        <pc:docMk/>
      </pc:docMkLst>
      <pc:sldChg chg="modNotesTx">
        <pc:chgData name="Cristina Jors" userId="755e975d-7dba-45ca-a42a-860a59483b84" providerId="ADAL" clId="{98102343-B784-4235-80B9-25C63B2CC8FE}" dt="2023-10-12T08:25:27.828" v="2151" actId="20577"/>
        <pc:sldMkLst>
          <pc:docMk/>
          <pc:sldMk cId="2405247113" sldId="261"/>
        </pc:sldMkLst>
      </pc:sldChg>
      <pc:sldChg chg="modNotesTx">
        <pc:chgData name="Cristina Jors" userId="755e975d-7dba-45ca-a42a-860a59483b84" providerId="ADAL" clId="{98102343-B784-4235-80B9-25C63B2CC8FE}" dt="2023-10-09T12:49:33.706" v="1021" actId="20577"/>
        <pc:sldMkLst>
          <pc:docMk/>
          <pc:sldMk cId="710226863" sldId="305"/>
        </pc:sldMkLst>
      </pc:sldChg>
      <pc:sldChg chg="modNotesTx">
        <pc:chgData name="Cristina Jors" userId="755e975d-7dba-45ca-a42a-860a59483b84" providerId="ADAL" clId="{98102343-B784-4235-80B9-25C63B2CC8FE}" dt="2023-10-09T12:45:29.099" v="909" actId="20577"/>
        <pc:sldMkLst>
          <pc:docMk/>
          <pc:sldMk cId="2832442422" sldId="309"/>
        </pc:sldMkLst>
      </pc:sldChg>
      <pc:sldChg chg="modSp mod">
        <pc:chgData name="Cristina Jors" userId="755e975d-7dba-45ca-a42a-860a59483b84" providerId="ADAL" clId="{98102343-B784-4235-80B9-25C63B2CC8FE}" dt="2023-10-12T08:37:08.293" v="2154" actId="113"/>
        <pc:sldMkLst>
          <pc:docMk/>
          <pc:sldMk cId="1726236639" sldId="322"/>
        </pc:sldMkLst>
        <pc:spChg chg="mod">
          <ac:chgData name="Cristina Jors" userId="755e975d-7dba-45ca-a42a-860a59483b84" providerId="ADAL" clId="{98102343-B784-4235-80B9-25C63B2CC8FE}" dt="2023-10-12T08:37:08.293" v="2154" actId="113"/>
          <ac:spMkLst>
            <pc:docMk/>
            <pc:sldMk cId="1726236639" sldId="322"/>
            <ac:spMk id="3" creationId="{DF90FC3F-0325-6E79-4570-5E6B27C45FD2}"/>
          </ac:spMkLst>
        </pc:spChg>
      </pc:sldChg>
      <pc:sldChg chg="modNotesTx">
        <pc:chgData name="Cristina Jors" userId="755e975d-7dba-45ca-a42a-860a59483b84" providerId="ADAL" clId="{98102343-B784-4235-80B9-25C63B2CC8FE}" dt="2023-10-09T12:47:35.670" v="994" actId="20577"/>
        <pc:sldMkLst>
          <pc:docMk/>
          <pc:sldMk cId="2683860491" sldId="353"/>
        </pc:sldMkLst>
      </pc:sldChg>
      <pc:sldChg chg="modNotesTx">
        <pc:chgData name="Cristina Jors" userId="755e975d-7dba-45ca-a42a-860a59483b84" providerId="ADAL" clId="{98102343-B784-4235-80B9-25C63B2CC8FE}" dt="2023-10-09T12:48:08.558" v="1014" actId="20577"/>
        <pc:sldMkLst>
          <pc:docMk/>
          <pc:sldMk cId="1851092356" sldId="354"/>
        </pc:sldMkLst>
      </pc:sldChg>
      <pc:sldChg chg="modSp mod">
        <pc:chgData name="Cristina Jors" userId="755e975d-7dba-45ca-a42a-860a59483b84" providerId="ADAL" clId="{98102343-B784-4235-80B9-25C63B2CC8FE}" dt="2023-10-09T12:49:03.842" v="1020" actId="14100"/>
        <pc:sldMkLst>
          <pc:docMk/>
          <pc:sldMk cId="842258110" sldId="355"/>
        </pc:sldMkLst>
        <pc:spChg chg="mod">
          <ac:chgData name="Cristina Jors" userId="755e975d-7dba-45ca-a42a-860a59483b84" providerId="ADAL" clId="{98102343-B784-4235-80B9-25C63B2CC8FE}" dt="2023-10-09T12:48:52.136" v="1018" actId="113"/>
          <ac:spMkLst>
            <pc:docMk/>
            <pc:sldMk cId="842258110" sldId="355"/>
            <ac:spMk id="3" creationId="{B51819E7-6BE6-8543-2644-807CBFB06D1C}"/>
          </ac:spMkLst>
        </pc:spChg>
        <pc:spChg chg="mod">
          <ac:chgData name="Cristina Jors" userId="755e975d-7dba-45ca-a42a-860a59483b84" providerId="ADAL" clId="{98102343-B784-4235-80B9-25C63B2CC8FE}" dt="2023-10-09T12:49:03.842" v="1020" actId="14100"/>
          <ac:spMkLst>
            <pc:docMk/>
            <pc:sldMk cId="842258110" sldId="355"/>
            <ac:spMk id="9" creationId="{F44C9346-F4B3-8C12-2845-9D0C45870D55}"/>
          </ac:spMkLst>
        </pc:spChg>
      </pc:sldChg>
      <pc:sldChg chg="modSp mod">
        <pc:chgData name="Cristina Jors" userId="755e975d-7dba-45ca-a42a-860a59483b84" providerId="ADAL" clId="{98102343-B784-4235-80B9-25C63B2CC8FE}" dt="2023-10-12T08:40:35.282" v="2158" actId="113"/>
        <pc:sldMkLst>
          <pc:docMk/>
          <pc:sldMk cId="3662937980" sldId="377"/>
        </pc:sldMkLst>
        <pc:spChg chg="mod">
          <ac:chgData name="Cristina Jors" userId="755e975d-7dba-45ca-a42a-860a59483b84" providerId="ADAL" clId="{98102343-B784-4235-80B9-25C63B2CC8FE}" dt="2023-10-12T08:40:35.282" v="2158" actId="113"/>
          <ac:spMkLst>
            <pc:docMk/>
            <pc:sldMk cId="3662937980" sldId="377"/>
            <ac:spMk id="3" creationId="{DF90FC3F-0325-6E79-4570-5E6B27C45FD2}"/>
          </ac:spMkLst>
        </pc:spChg>
      </pc:sldChg>
      <pc:sldChg chg="modSp mod modNotesTx">
        <pc:chgData name="Cristina Jors" userId="755e975d-7dba-45ca-a42a-860a59483b84" providerId="ADAL" clId="{98102343-B784-4235-80B9-25C63B2CC8FE}" dt="2023-10-09T12:42:37.025" v="683" actId="113"/>
        <pc:sldMkLst>
          <pc:docMk/>
          <pc:sldMk cId="3727676092" sldId="378"/>
        </pc:sldMkLst>
        <pc:spChg chg="mod">
          <ac:chgData name="Cristina Jors" userId="755e975d-7dba-45ca-a42a-860a59483b84" providerId="ADAL" clId="{98102343-B784-4235-80B9-25C63B2CC8FE}" dt="2023-10-09T12:01:10.391" v="432" actId="21"/>
          <ac:spMkLst>
            <pc:docMk/>
            <pc:sldMk cId="3727676092" sldId="378"/>
            <ac:spMk id="3" creationId="{DF90FC3F-0325-6E79-4570-5E6B27C45FD2}"/>
          </ac:spMkLst>
        </pc:spChg>
      </pc:sldChg>
      <pc:sldChg chg="modSp mod modNotesTx">
        <pc:chgData name="Cristina Jors" userId="755e975d-7dba-45ca-a42a-860a59483b84" providerId="ADAL" clId="{98102343-B784-4235-80B9-25C63B2CC8FE}" dt="2023-10-09T12:44:39.363" v="838" actId="20577"/>
        <pc:sldMkLst>
          <pc:docMk/>
          <pc:sldMk cId="2148477979" sldId="379"/>
        </pc:sldMkLst>
        <pc:spChg chg="mod">
          <ac:chgData name="Cristina Jors" userId="755e975d-7dba-45ca-a42a-860a59483b84" providerId="ADAL" clId="{98102343-B784-4235-80B9-25C63B2CC8FE}" dt="2023-10-09T12:01:20.049" v="434" actId="20577"/>
          <ac:spMkLst>
            <pc:docMk/>
            <pc:sldMk cId="2148477979" sldId="379"/>
            <ac:spMk id="3" creationId="{DF90FC3F-0325-6E79-4570-5E6B27C45FD2}"/>
          </ac:spMkLst>
        </pc:spChg>
      </pc:sldChg>
      <pc:sldChg chg="modSp mod">
        <pc:chgData name="Cristina Jors" userId="755e975d-7dba-45ca-a42a-860a59483b84" providerId="ADAL" clId="{98102343-B784-4235-80B9-25C63B2CC8FE}" dt="2023-10-09T12:50:52.653" v="1086" actId="113"/>
        <pc:sldMkLst>
          <pc:docMk/>
          <pc:sldMk cId="1688755275" sldId="395"/>
        </pc:sldMkLst>
        <pc:spChg chg="mod">
          <ac:chgData name="Cristina Jors" userId="755e975d-7dba-45ca-a42a-860a59483b84" providerId="ADAL" clId="{98102343-B784-4235-80B9-25C63B2CC8FE}" dt="2023-10-09T12:50:52.653" v="1086" actId="113"/>
          <ac:spMkLst>
            <pc:docMk/>
            <pc:sldMk cId="1688755275" sldId="395"/>
            <ac:spMk id="3" creationId="{DF90FC3F-0325-6E79-4570-5E6B27C45FD2}"/>
          </ac:spMkLst>
        </pc:spChg>
      </pc:sldChg>
      <pc:sldChg chg="modNotesTx">
        <pc:chgData name="Cristina Jors" userId="755e975d-7dba-45ca-a42a-860a59483b84" providerId="ADAL" clId="{98102343-B784-4235-80B9-25C63B2CC8FE}" dt="2023-10-09T12:57:49.595" v="1526" actId="20577"/>
        <pc:sldMkLst>
          <pc:docMk/>
          <pc:sldMk cId="2222821157" sldId="424"/>
        </pc:sldMkLst>
      </pc:sldChg>
      <pc:sldChg chg="modNotesTx">
        <pc:chgData name="Cristina Jors" userId="755e975d-7dba-45ca-a42a-860a59483b84" providerId="ADAL" clId="{98102343-B784-4235-80B9-25C63B2CC8FE}" dt="2023-10-09T13:02:10.218" v="1967" actId="313"/>
        <pc:sldMkLst>
          <pc:docMk/>
          <pc:sldMk cId="2332416081" sldId="2147475341"/>
        </pc:sldMkLst>
      </pc:sldChg>
      <pc:sldChg chg="modSp mod">
        <pc:chgData name="Cristina Jors" userId="755e975d-7dba-45ca-a42a-860a59483b84" providerId="ADAL" clId="{98102343-B784-4235-80B9-25C63B2CC8FE}" dt="2023-10-12T08:45:14.237" v="2161" actId="113"/>
        <pc:sldMkLst>
          <pc:docMk/>
          <pc:sldMk cId="2501301492" sldId="2147475343"/>
        </pc:sldMkLst>
        <pc:spChg chg="mod">
          <ac:chgData name="Cristina Jors" userId="755e975d-7dba-45ca-a42a-860a59483b84" providerId="ADAL" clId="{98102343-B784-4235-80B9-25C63B2CC8FE}" dt="2023-10-12T08:45:14.237" v="2161" actId="113"/>
          <ac:spMkLst>
            <pc:docMk/>
            <pc:sldMk cId="2501301492" sldId="2147475343"/>
            <ac:spMk id="3" creationId="{DF90FC3F-0325-6E79-4570-5E6B27C45FD2}"/>
          </ac:spMkLst>
        </pc:spChg>
      </pc:sldChg>
      <pc:sldChg chg="modNotesTx">
        <pc:chgData name="Cristina Jors" userId="755e975d-7dba-45ca-a42a-860a59483b84" providerId="ADAL" clId="{98102343-B784-4235-80B9-25C63B2CC8FE}" dt="2023-10-09T12:49:52.991" v="1082" actId="20577"/>
        <pc:sldMkLst>
          <pc:docMk/>
          <pc:sldMk cId="215866812" sldId="2147475346"/>
        </pc:sldMkLst>
      </pc:sldChg>
      <pc:sldChg chg="modSp mod">
        <pc:chgData name="Cristina Jors" userId="755e975d-7dba-45ca-a42a-860a59483b84" providerId="ADAL" clId="{98102343-B784-4235-80B9-25C63B2CC8FE}" dt="2023-10-17T07:30:36.374" v="2324" actId="20577"/>
        <pc:sldMkLst>
          <pc:docMk/>
          <pc:sldMk cId="2760854052" sldId="2147475349"/>
        </pc:sldMkLst>
        <pc:spChg chg="mod">
          <ac:chgData name="Cristina Jors" userId="755e975d-7dba-45ca-a42a-860a59483b84" providerId="ADAL" clId="{98102343-B784-4235-80B9-25C63B2CC8FE}" dt="2023-10-17T07:25:51.856" v="2221" actId="20577"/>
          <ac:spMkLst>
            <pc:docMk/>
            <pc:sldMk cId="2760854052" sldId="2147475349"/>
            <ac:spMk id="9" creationId="{3F45BFB5-2851-030E-0B3C-CA66BD2BA6FD}"/>
          </ac:spMkLst>
        </pc:spChg>
        <pc:graphicFrameChg chg="mod modGraphic">
          <ac:chgData name="Cristina Jors" userId="755e975d-7dba-45ca-a42a-860a59483b84" providerId="ADAL" clId="{98102343-B784-4235-80B9-25C63B2CC8FE}" dt="2023-10-17T07:30:36.374" v="2324" actId="20577"/>
          <ac:graphicFrameMkLst>
            <pc:docMk/>
            <pc:sldMk cId="2760854052" sldId="2147475349"/>
            <ac:graphicFrameMk id="5" creationId="{24CE253F-2BD6-6259-4EBC-23B16757A224}"/>
          </ac:graphicFrameMkLst>
        </pc:graphicFrameChg>
      </pc:sldChg>
      <pc:sldChg chg="modSp mod">
        <pc:chgData name="Cristina Jors" userId="755e975d-7dba-45ca-a42a-860a59483b84" providerId="ADAL" clId="{98102343-B784-4235-80B9-25C63B2CC8FE}" dt="2023-10-17T07:27:26.621" v="2275" actId="20577"/>
        <pc:sldMkLst>
          <pc:docMk/>
          <pc:sldMk cId="4141827651" sldId="2147475351"/>
        </pc:sldMkLst>
        <pc:spChg chg="mod">
          <ac:chgData name="Cristina Jors" userId="755e975d-7dba-45ca-a42a-860a59483b84" providerId="ADAL" clId="{98102343-B784-4235-80B9-25C63B2CC8FE}" dt="2023-10-17T07:27:26.621" v="2275" actId="20577"/>
          <ac:spMkLst>
            <pc:docMk/>
            <pc:sldMk cId="4141827651" sldId="2147475351"/>
            <ac:spMk id="9" creationId="{3F45BFB5-2851-030E-0B3C-CA66BD2BA6FD}"/>
          </ac:spMkLst>
        </pc:spChg>
        <pc:graphicFrameChg chg="mod modGraphic">
          <ac:chgData name="Cristina Jors" userId="755e975d-7dba-45ca-a42a-860a59483b84" providerId="ADAL" clId="{98102343-B784-4235-80B9-25C63B2CC8FE}" dt="2023-10-17T07:26:50.540" v="2245" actId="6549"/>
          <ac:graphicFrameMkLst>
            <pc:docMk/>
            <pc:sldMk cId="4141827651" sldId="2147475351"/>
            <ac:graphicFrameMk id="5" creationId="{24CE253F-2BD6-6259-4EBC-23B16757A224}"/>
          </ac:graphicFrameMkLst>
        </pc:graphicFrameChg>
      </pc:sldChg>
      <pc:sldChg chg="modSp mod">
        <pc:chgData name="Cristina Jors" userId="755e975d-7dba-45ca-a42a-860a59483b84" providerId="ADAL" clId="{98102343-B784-4235-80B9-25C63B2CC8FE}" dt="2023-10-17T07:28:49.922" v="2321" actId="20577"/>
        <pc:sldMkLst>
          <pc:docMk/>
          <pc:sldMk cId="4164051361" sldId="2147475353"/>
        </pc:sldMkLst>
        <pc:spChg chg="mod">
          <ac:chgData name="Cristina Jors" userId="755e975d-7dba-45ca-a42a-860a59483b84" providerId="ADAL" clId="{98102343-B784-4235-80B9-25C63B2CC8FE}" dt="2023-10-17T07:28:49.922" v="2321" actId="20577"/>
          <ac:spMkLst>
            <pc:docMk/>
            <pc:sldMk cId="4164051361" sldId="2147475353"/>
            <ac:spMk id="9" creationId="{3F45BFB5-2851-030E-0B3C-CA66BD2BA6FD}"/>
          </ac:spMkLst>
        </pc:spChg>
        <pc:graphicFrameChg chg="modGraphic">
          <ac:chgData name="Cristina Jors" userId="755e975d-7dba-45ca-a42a-860a59483b84" providerId="ADAL" clId="{98102343-B784-4235-80B9-25C63B2CC8FE}" dt="2023-10-17T07:28:32.408" v="2291" actId="20577"/>
          <ac:graphicFrameMkLst>
            <pc:docMk/>
            <pc:sldMk cId="4164051361" sldId="2147475353"/>
            <ac:graphicFrameMk id="5" creationId="{24CE253F-2BD6-6259-4EBC-23B16757A224}"/>
          </ac:graphicFrameMkLst>
        </pc:graphicFrameChg>
      </pc:sldChg>
    </pc:docChg>
  </pc:docChgLst>
  <pc:docChgLst>
    <pc:chgData name="Secrétariat Euregio" userId="df096374-2057-427b-924c-956b18445160" providerId="ADAL" clId="{BE24B454-F06F-438D-A86C-BEC705CCA58F}"/>
    <pc:docChg chg="undo custSel addSld delSld modSld">
      <pc:chgData name="Secrétariat Euregio" userId="df096374-2057-427b-924c-956b18445160" providerId="ADAL" clId="{BE24B454-F06F-438D-A86C-BEC705CCA58F}" dt="2023-10-17T07:33:59.522" v="509" actId="20577"/>
      <pc:docMkLst>
        <pc:docMk/>
      </pc:docMkLst>
      <pc:sldChg chg="modSp mod modNotesTx">
        <pc:chgData name="Secrétariat Euregio" userId="df096374-2057-427b-924c-956b18445160" providerId="ADAL" clId="{BE24B454-F06F-438D-A86C-BEC705CCA58F}" dt="2023-10-12T14:33:24.957" v="428" actId="20577"/>
        <pc:sldMkLst>
          <pc:docMk/>
          <pc:sldMk cId="588539522" sldId="257"/>
        </pc:sldMkLst>
        <pc:spChg chg="mod">
          <ac:chgData name="Secrétariat Euregio" userId="df096374-2057-427b-924c-956b18445160" providerId="ADAL" clId="{BE24B454-F06F-438D-A86C-BEC705CCA58F}" dt="2023-09-05T07:07:33.698" v="2"/>
          <ac:spMkLst>
            <pc:docMk/>
            <pc:sldMk cId="588539522" sldId="257"/>
            <ac:spMk id="2" creationId="{A298DE90-8C26-CA43-4739-A19D16376F72}"/>
          </ac:spMkLst>
        </pc:spChg>
        <pc:spChg chg="mod">
          <ac:chgData name="Secrétariat Euregio" userId="df096374-2057-427b-924c-956b18445160" providerId="ADAL" clId="{BE24B454-F06F-438D-A86C-BEC705CCA58F}" dt="2023-10-05T09:18:02.270" v="409" actId="27636"/>
          <ac:spMkLst>
            <pc:docMk/>
            <pc:sldMk cId="588539522" sldId="257"/>
            <ac:spMk id="3" creationId="{016C8380-DCDF-0C26-1D68-DC3D5677AAA7}"/>
          </ac:spMkLst>
        </pc:spChg>
      </pc:sldChg>
      <pc:sldChg chg="modSp mod modNotesTx">
        <pc:chgData name="Secrétariat Euregio" userId="df096374-2057-427b-924c-956b18445160" providerId="ADAL" clId="{BE24B454-F06F-438D-A86C-BEC705CCA58F}" dt="2023-10-12T14:33:28.538" v="429" actId="20577"/>
        <pc:sldMkLst>
          <pc:docMk/>
          <pc:sldMk cId="2405247113" sldId="261"/>
        </pc:sldMkLst>
        <pc:spChg chg="mod">
          <ac:chgData name="Secrétariat Euregio" userId="df096374-2057-427b-924c-956b18445160" providerId="ADAL" clId="{BE24B454-F06F-438D-A86C-BEC705CCA58F}" dt="2023-09-05T07:10:42.794" v="247" actId="20577"/>
          <ac:spMkLst>
            <pc:docMk/>
            <pc:sldMk cId="2405247113" sldId="261"/>
            <ac:spMk id="3" creationId="{DF90FC3F-0325-6E79-4570-5E6B27C45FD2}"/>
          </ac:spMkLst>
        </pc:spChg>
      </pc:sldChg>
      <pc:sldChg chg="modNotesTx">
        <pc:chgData name="Secrétariat Euregio" userId="df096374-2057-427b-924c-956b18445160" providerId="ADAL" clId="{BE24B454-F06F-438D-A86C-BEC705CCA58F}" dt="2023-10-12T14:33:31.955" v="430" actId="20577"/>
        <pc:sldMkLst>
          <pc:docMk/>
          <pc:sldMk cId="521153656" sldId="262"/>
        </pc:sldMkLst>
      </pc:sldChg>
      <pc:sldChg chg="add del">
        <pc:chgData name="Secrétariat Euregio" userId="df096374-2057-427b-924c-956b18445160" providerId="ADAL" clId="{BE24B454-F06F-438D-A86C-BEC705CCA58F}" dt="2023-09-05T07:21:39.556" v="329" actId="47"/>
        <pc:sldMkLst>
          <pc:docMk/>
          <pc:sldMk cId="1340580826" sldId="274"/>
        </pc:sldMkLst>
      </pc:sldChg>
      <pc:sldChg chg="del">
        <pc:chgData name="Secrétariat Euregio" userId="df096374-2057-427b-924c-956b18445160" providerId="ADAL" clId="{BE24B454-F06F-438D-A86C-BEC705CCA58F}" dt="2023-09-05T07:20:31.262" v="322" actId="2696"/>
        <pc:sldMkLst>
          <pc:docMk/>
          <pc:sldMk cId="3638364061" sldId="274"/>
        </pc:sldMkLst>
      </pc:sldChg>
      <pc:sldChg chg="modNotesTx">
        <pc:chgData name="Secrétariat Euregio" userId="df096374-2057-427b-924c-956b18445160" providerId="ADAL" clId="{BE24B454-F06F-438D-A86C-BEC705CCA58F}" dt="2023-10-12T14:34:53.048" v="465" actId="6549"/>
        <pc:sldMkLst>
          <pc:docMk/>
          <pc:sldMk cId="3219899961" sldId="275"/>
        </pc:sldMkLst>
      </pc:sldChg>
      <pc:sldChg chg="modNotesTx">
        <pc:chgData name="Secrétariat Euregio" userId="df096374-2057-427b-924c-956b18445160" providerId="ADAL" clId="{BE24B454-F06F-438D-A86C-BEC705CCA58F}" dt="2023-10-12T14:34:51.299" v="464" actId="6549"/>
        <pc:sldMkLst>
          <pc:docMk/>
          <pc:sldMk cId="3555299352" sldId="276"/>
        </pc:sldMkLst>
      </pc:sldChg>
      <pc:sldChg chg="modSp del mod">
        <pc:chgData name="Secrétariat Euregio" userId="df096374-2057-427b-924c-956b18445160" providerId="ADAL" clId="{BE24B454-F06F-438D-A86C-BEC705CCA58F}" dt="2023-09-05T07:18:10.239" v="260" actId="47"/>
        <pc:sldMkLst>
          <pc:docMk/>
          <pc:sldMk cId="3028150319" sldId="288"/>
        </pc:sldMkLst>
        <pc:spChg chg="mod">
          <ac:chgData name="Secrétariat Euregio" userId="df096374-2057-427b-924c-956b18445160" providerId="ADAL" clId="{BE24B454-F06F-438D-A86C-BEC705CCA58F}" dt="2023-09-05T07:17:53.948" v="259" actId="20577"/>
          <ac:spMkLst>
            <pc:docMk/>
            <pc:sldMk cId="3028150319" sldId="288"/>
            <ac:spMk id="11" creationId="{0052F145-4FB0-BD8A-70A6-DD2C396B5B7C}"/>
          </ac:spMkLst>
        </pc:spChg>
      </pc:sldChg>
      <pc:sldChg chg="addSp delSp modSp del mod">
        <pc:chgData name="Secrétariat Euregio" userId="df096374-2057-427b-924c-956b18445160" providerId="ADAL" clId="{BE24B454-F06F-438D-A86C-BEC705CCA58F}" dt="2023-09-05T07:27:52.923" v="373" actId="20577"/>
        <pc:sldMkLst>
          <pc:docMk/>
          <pc:sldMk cId="1836079422" sldId="289"/>
        </pc:sldMkLst>
        <pc:spChg chg="add del mod">
          <ac:chgData name="Secrétariat Euregio" userId="df096374-2057-427b-924c-956b18445160" providerId="ADAL" clId="{BE24B454-F06F-438D-A86C-BEC705CCA58F}" dt="2023-09-05T07:24:22.049" v="349" actId="478"/>
          <ac:spMkLst>
            <pc:docMk/>
            <pc:sldMk cId="1836079422" sldId="289"/>
            <ac:spMk id="8" creationId="{B6F96C30-4B62-2260-639E-68F4FCEAE5ED}"/>
          </ac:spMkLst>
        </pc:spChg>
        <pc:spChg chg="del mod">
          <ac:chgData name="Secrétariat Euregio" userId="df096374-2057-427b-924c-956b18445160" providerId="ADAL" clId="{BE24B454-F06F-438D-A86C-BEC705CCA58F}" dt="2023-09-05T07:24:20.518" v="348" actId="478"/>
          <ac:spMkLst>
            <pc:docMk/>
            <pc:sldMk cId="1836079422" sldId="289"/>
            <ac:spMk id="10" creationId="{C936F792-21FC-572B-2A92-BB3C98472283}"/>
          </ac:spMkLst>
        </pc:spChg>
        <pc:spChg chg="add mod">
          <ac:chgData name="Secrétariat Euregio" userId="df096374-2057-427b-924c-956b18445160" providerId="ADAL" clId="{BE24B454-F06F-438D-A86C-BEC705CCA58F}" dt="2023-09-05T07:27:52.923" v="373" actId="20577"/>
          <ac:spMkLst>
            <pc:docMk/>
            <pc:sldMk cId="1836079422" sldId="289"/>
            <ac:spMk id="11" creationId="{B5B6C57D-D30F-BA7F-6DE5-068F2E0A7836}"/>
          </ac:spMkLst>
        </pc:spChg>
        <pc:spChg chg="mod">
          <ac:chgData name="Secrétariat Euregio" userId="df096374-2057-427b-924c-956b18445160" providerId="ADAL" clId="{BE24B454-F06F-438D-A86C-BEC705CCA58F}" dt="2023-09-05T07:19:54.947" v="315" actId="20577"/>
          <ac:spMkLst>
            <pc:docMk/>
            <pc:sldMk cId="1836079422" sldId="289"/>
            <ac:spMk id="12" creationId="{9DFCF0A9-DA88-9E2D-50B8-2154FB2BA454}"/>
          </ac:spMkLst>
        </pc:spChg>
      </pc:sldChg>
      <pc:sldChg chg="add del">
        <pc:chgData name="Secrétariat Euregio" userId="df096374-2057-427b-924c-956b18445160" providerId="ADAL" clId="{BE24B454-F06F-438D-A86C-BEC705CCA58F}" dt="2023-09-05T07:21:36.223" v="325" actId="47"/>
        <pc:sldMkLst>
          <pc:docMk/>
          <pc:sldMk cId="3213620848" sldId="289"/>
        </pc:sldMkLst>
      </pc:sldChg>
      <pc:sldChg chg="modSp del mod">
        <pc:chgData name="Secrétariat Euregio" userId="df096374-2057-427b-924c-956b18445160" providerId="ADAL" clId="{BE24B454-F06F-438D-A86C-BEC705CCA58F}" dt="2023-10-09T14:24:46.047" v="410" actId="47"/>
        <pc:sldMkLst>
          <pc:docMk/>
          <pc:sldMk cId="516087815" sldId="297"/>
        </pc:sldMkLst>
        <pc:spChg chg="mod">
          <ac:chgData name="Secrétariat Euregio" userId="df096374-2057-427b-924c-956b18445160" providerId="ADAL" clId="{BE24B454-F06F-438D-A86C-BEC705CCA58F}" dt="2023-09-05T07:27:57.689" v="376" actId="20577"/>
          <ac:spMkLst>
            <pc:docMk/>
            <pc:sldMk cId="516087815" sldId="297"/>
            <ac:spMk id="10" creationId="{4F3488D4-F8B8-9542-097C-24FA1A74A601}"/>
          </ac:spMkLst>
        </pc:spChg>
      </pc:sldChg>
      <pc:sldChg chg="modSp del mod">
        <pc:chgData name="Secrétariat Euregio" userId="df096374-2057-427b-924c-956b18445160" providerId="ADAL" clId="{BE24B454-F06F-438D-A86C-BEC705CCA58F}" dt="2023-09-05T07:20:57.124" v="324" actId="2696"/>
        <pc:sldMkLst>
          <pc:docMk/>
          <pc:sldMk cId="1224653874" sldId="297"/>
        </pc:sldMkLst>
        <pc:spChg chg="mod">
          <ac:chgData name="Secrétariat Euregio" userId="df096374-2057-427b-924c-956b18445160" providerId="ADAL" clId="{BE24B454-F06F-438D-A86C-BEC705CCA58F}" dt="2023-09-05T07:19:12.518" v="308" actId="14100"/>
          <ac:spMkLst>
            <pc:docMk/>
            <pc:sldMk cId="1224653874" sldId="297"/>
            <ac:spMk id="10" creationId="{4F3488D4-F8B8-9542-097C-24FA1A74A601}"/>
          </ac:spMkLst>
        </pc:spChg>
      </pc:sldChg>
      <pc:sldChg chg="modSp del mod">
        <pc:chgData name="Secrétariat Euregio" userId="df096374-2057-427b-924c-956b18445160" providerId="ADAL" clId="{BE24B454-F06F-438D-A86C-BEC705CCA58F}" dt="2023-09-05T07:20:57.124" v="324" actId="2696"/>
        <pc:sldMkLst>
          <pc:docMk/>
          <pc:sldMk cId="1774953620" sldId="298"/>
        </pc:sldMkLst>
        <pc:spChg chg="mod">
          <ac:chgData name="Secrétariat Euregio" userId="df096374-2057-427b-924c-956b18445160" providerId="ADAL" clId="{BE24B454-F06F-438D-A86C-BEC705CCA58F}" dt="2023-09-05T07:20:24.491" v="321" actId="20577"/>
          <ac:spMkLst>
            <pc:docMk/>
            <pc:sldMk cId="1774953620" sldId="298"/>
            <ac:spMk id="11" creationId="{B874E7F4-83CC-2A26-0C02-4E87C981A62F}"/>
          </ac:spMkLst>
        </pc:spChg>
      </pc:sldChg>
      <pc:sldChg chg="modSp mod">
        <pc:chgData name="Secrétariat Euregio" userId="df096374-2057-427b-924c-956b18445160" providerId="ADAL" clId="{BE24B454-F06F-438D-A86C-BEC705CCA58F}" dt="2023-09-05T07:28:02.181" v="379" actId="20577"/>
        <pc:sldMkLst>
          <pc:docMk/>
          <pc:sldMk cId="3917020185" sldId="298"/>
        </pc:sldMkLst>
        <pc:spChg chg="mod">
          <ac:chgData name="Secrétariat Euregio" userId="df096374-2057-427b-924c-956b18445160" providerId="ADAL" clId="{BE24B454-F06F-438D-A86C-BEC705CCA58F}" dt="2023-09-05T07:28:02.181" v="379" actId="20577"/>
          <ac:spMkLst>
            <pc:docMk/>
            <pc:sldMk cId="3917020185" sldId="298"/>
            <ac:spMk id="11" creationId="{B874E7F4-83CC-2A26-0C02-4E87C981A62F}"/>
          </ac:spMkLst>
        </pc:spChg>
      </pc:sldChg>
      <pc:sldChg chg="modNotesTx">
        <pc:chgData name="Secrétariat Euregio" userId="df096374-2057-427b-924c-956b18445160" providerId="ADAL" clId="{BE24B454-F06F-438D-A86C-BEC705CCA58F}" dt="2023-10-12T14:34:35.802" v="461" actId="6549"/>
        <pc:sldMkLst>
          <pc:docMk/>
          <pc:sldMk cId="710226863" sldId="305"/>
        </pc:sldMkLst>
      </pc:sldChg>
      <pc:sldChg chg="modNotesTx">
        <pc:chgData name="Secrétariat Euregio" userId="df096374-2057-427b-924c-956b18445160" providerId="ADAL" clId="{BE24B454-F06F-438D-A86C-BEC705CCA58F}" dt="2023-10-12T14:34:22.552" v="456" actId="6549"/>
        <pc:sldMkLst>
          <pc:docMk/>
          <pc:sldMk cId="2832442422" sldId="309"/>
        </pc:sldMkLst>
      </pc:sldChg>
      <pc:sldChg chg="del">
        <pc:chgData name="Secrétariat Euregio" userId="df096374-2057-427b-924c-956b18445160" providerId="ADAL" clId="{BE24B454-F06F-438D-A86C-BEC705CCA58F}" dt="2023-09-05T07:20:57.124" v="324" actId="2696"/>
        <pc:sldMkLst>
          <pc:docMk/>
          <pc:sldMk cId="4146778937" sldId="309"/>
        </pc:sldMkLst>
      </pc:sldChg>
      <pc:sldChg chg="del">
        <pc:chgData name="Secrétariat Euregio" userId="df096374-2057-427b-924c-956b18445160" providerId="ADAL" clId="{BE24B454-F06F-438D-A86C-BEC705CCA58F}" dt="2023-09-05T07:13:46.267" v="255" actId="47"/>
        <pc:sldMkLst>
          <pc:docMk/>
          <pc:sldMk cId="4290483167" sldId="317"/>
        </pc:sldMkLst>
      </pc:sldChg>
      <pc:sldChg chg="del">
        <pc:chgData name="Secrétariat Euregio" userId="df096374-2057-427b-924c-956b18445160" providerId="ADAL" clId="{BE24B454-F06F-438D-A86C-BEC705CCA58F}" dt="2023-10-09T14:24:46.816" v="411" actId="47"/>
        <pc:sldMkLst>
          <pc:docMk/>
          <pc:sldMk cId="3821307137" sldId="323"/>
        </pc:sldMkLst>
      </pc:sldChg>
      <pc:sldChg chg="del">
        <pc:chgData name="Secrétariat Euregio" userId="df096374-2057-427b-924c-956b18445160" providerId="ADAL" clId="{BE24B454-F06F-438D-A86C-BEC705CCA58F}" dt="2023-09-05T07:20:57.124" v="324" actId="2696"/>
        <pc:sldMkLst>
          <pc:docMk/>
          <pc:sldMk cId="4147534492" sldId="323"/>
        </pc:sldMkLst>
      </pc:sldChg>
      <pc:sldChg chg="modSp mod modNotesTx">
        <pc:chgData name="Secrétariat Euregio" userId="df096374-2057-427b-924c-956b18445160" providerId="ADAL" clId="{BE24B454-F06F-438D-A86C-BEC705CCA58F}" dt="2023-10-12T14:34:25.935" v="457" actId="6549"/>
        <pc:sldMkLst>
          <pc:docMk/>
          <pc:sldMk cId="4112860440" sldId="352"/>
        </pc:sldMkLst>
        <pc:spChg chg="mod">
          <ac:chgData name="Secrétariat Euregio" userId="df096374-2057-427b-924c-956b18445160" providerId="ADAL" clId="{BE24B454-F06F-438D-A86C-BEC705CCA58F}" dt="2023-09-05T07:28:06.206" v="382" actId="20577"/>
          <ac:spMkLst>
            <pc:docMk/>
            <pc:sldMk cId="4112860440" sldId="352"/>
            <ac:spMk id="12" creationId="{A8955738-DBF1-C76D-5735-0DBC104A4A68}"/>
          </ac:spMkLst>
        </pc:spChg>
      </pc:sldChg>
      <pc:sldChg chg="modNotesTx">
        <pc:chgData name="Secrétariat Euregio" userId="df096374-2057-427b-924c-956b18445160" providerId="ADAL" clId="{BE24B454-F06F-438D-A86C-BEC705CCA58F}" dt="2023-10-12T14:34:29.391" v="458" actId="6549"/>
        <pc:sldMkLst>
          <pc:docMk/>
          <pc:sldMk cId="2683860491" sldId="353"/>
        </pc:sldMkLst>
      </pc:sldChg>
      <pc:sldChg chg="modNotesTx">
        <pc:chgData name="Secrétariat Euregio" userId="df096374-2057-427b-924c-956b18445160" providerId="ADAL" clId="{BE24B454-F06F-438D-A86C-BEC705CCA58F}" dt="2023-10-12T14:34:31.439" v="459" actId="6549"/>
        <pc:sldMkLst>
          <pc:docMk/>
          <pc:sldMk cId="1851092356" sldId="354"/>
        </pc:sldMkLst>
      </pc:sldChg>
      <pc:sldChg chg="modNotesTx">
        <pc:chgData name="Secrétariat Euregio" userId="df096374-2057-427b-924c-956b18445160" providerId="ADAL" clId="{BE24B454-F06F-438D-A86C-BEC705CCA58F}" dt="2023-10-12T14:34:33.547" v="460" actId="6549"/>
        <pc:sldMkLst>
          <pc:docMk/>
          <pc:sldMk cId="842258110" sldId="355"/>
        </pc:sldMkLst>
      </pc:sldChg>
      <pc:sldChg chg="del">
        <pc:chgData name="Secrétariat Euregio" userId="df096374-2057-427b-924c-956b18445160" providerId="ADAL" clId="{BE24B454-F06F-438D-A86C-BEC705CCA58F}" dt="2023-09-05T07:13:41.111" v="248" actId="47"/>
        <pc:sldMkLst>
          <pc:docMk/>
          <pc:sldMk cId="1194577430" sldId="356"/>
        </pc:sldMkLst>
      </pc:sldChg>
      <pc:sldChg chg="del">
        <pc:chgData name="Secrétariat Euregio" userId="df096374-2057-427b-924c-956b18445160" providerId="ADAL" clId="{BE24B454-F06F-438D-A86C-BEC705CCA58F}" dt="2023-09-05T07:13:41.825" v="249" actId="47"/>
        <pc:sldMkLst>
          <pc:docMk/>
          <pc:sldMk cId="1443090250" sldId="357"/>
        </pc:sldMkLst>
      </pc:sldChg>
      <pc:sldChg chg="del">
        <pc:chgData name="Secrétariat Euregio" userId="df096374-2057-427b-924c-956b18445160" providerId="ADAL" clId="{BE24B454-F06F-438D-A86C-BEC705CCA58F}" dt="2023-09-05T07:13:42.423" v="250" actId="47"/>
        <pc:sldMkLst>
          <pc:docMk/>
          <pc:sldMk cId="1766137789" sldId="358"/>
        </pc:sldMkLst>
      </pc:sldChg>
      <pc:sldChg chg="del">
        <pc:chgData name="Secrétariat Euregio" userId="df096374-2057-427b-924c-956b18445160" providerId="ADAL" clId="{BE24B454-F06F-438D-A86C-BEC705CCA58F}" dt="2023-09-05T07:13:42.856" v="251" actId="47"/>
        <pc:sldMkLst>
          <pc:docMk/>
          <pc:sldMk cId="1978060105" sldId="359"/>
        </pc:sldMkLst>
      </pc:sldChg>
      <pc:sldChg chg="del">
        <pc:chgData name="Secrétariat Euregio" userId="df096374-2057-427b-924c-956b18445160" providerId="ADAL" clId="{BE24B454-F06F-438D-A86C-BEC705CCA58F}" dt="2023-09-05T07:13:43.382" v="252" actId="47"/>
        <pc:sldMkLst>
          <pc:docMk/>
          <pc:sldMk cId="3228571570" sldId="360"/>
        </pc:sldMkLst>
      </pc:sldChg>
      <pc:sldChg chg="del">
        <pc:chgData name="Secrétariat Euregio" userId="df096374-2057-427b-924c-956b18445160" providerId="ADAL" clId="{BE24B454-F06F-438D-A86C-BEC705CCA58F}" dt="2023-09-05T07:13:44.206" v="253" actId="47"/>
        <pc:sldMkLst>
          <pc:docMk/>
          <pc:sldMk cId="4144514881" sldId="361"/>
        </pc:sldMkLst>
      </pc:sldChg>
      <pc:sldChg chg="modSp mod">
        <pc:chgData name="Secrétariat Euregio" userId="df096374-2057-427b-924c-956b18445160" providerId="ADAL" clId="{BE24B454-F06F-438D-A86C-BEC705CCA58F}" dt="2023-09-05T07:27:32.215" v="367" actId="108"/>
        <pc:sldMkLst>
          <pc:docMk/>
          <pc:sldMk cId="2501763286" sldId="367"/>
        </pc:sldMkLst>
        <pc:spChg chg="mod">
          <ac:chgData name="Secrétariat Euregio" userId="df096374-2057-427b-924c-956b18445160" providerId="ADAL" clId="{BE24B454-F06F-438D-A86C-BEC705CCA58F}" dt="2023-09-05T07:27:32.215" v="367" actId="108"/>
          <ac:spMkLst>
            <pc:docMk/>
            <pc:sldMk cId="2501763286" sldId="367"/>
            <ac:spMk id="6" creationId="{D0B69296-D92A-6038-4D35-49767FA0A924}"/>
          </ac:spMkLst>
        </pc:spChg>
      </pc:sldChg>
      <pc:sldChg chg="del">
        <pc:chgData name="Secrétariat Euregio" userId="df096374-2057-427b-924c-956b18445160" providerId="ADAL" clId="{BE24B454-F06F-438D-A86C-BEC705CCA58F}" dt="2023-10-09T14:24:47.249" v="412" actId="47"/>
        <pc:sldMkLst>
          <pc:docMk/>
          <pc:sldMk cId="1916212102" sldId="372"/>
        </pc:sldMkLst>
      </pc:sldChg>
      <pc:sldChg chg="del">
        <pc:chgData name="Secrétariat Euregio" userId="df096374-2057-427b-924c-956b18445160" providerId="ADAL" clId="{BE24B454-F06F-438D-A86C-BEC705CCA58F}" dt="2023-09-05T07:20:57.124" v="324" actId="2696"/>
        <pc:sldMkLst>
          <pc:docMk/>
          <pc:sldMk cId="3200721811" sldId="372"/>
        </pc:sldMkLst>
      </pc:sldChg>
      <pc:sldChg chg="del">
        <pc:chgData name="Secrétariat Euregio" userId="df096374-2057-427b-924c-956b18445160" providerId="ADAL" clId="{BE24B454-F06F-438D-A86C-BEC705CCA58F}" dt="2023-09-05T07:20:57.124" v="324" actId="2696"/>
        <pc:sldMkLst>
          <pc:docMk/>
          <pc:sldMk cId="1084263527" sldId="373"/>
        </pc:sldMkLst>
      </pc:sldChg>
      <pc:sldChg chg="del">
        <pc:chgData name="Secrétariat Euregio" userId="df096374-2057-427b-924c-956b18445160" providerId="ADAL" clId="{BE24B454-F06F-438D-A86C-BEC705CCA58F}" dt="2023-10-09T14:24:47.873" v="413" actId="47"/>
        <pc:sldMkLst>
          <pc:docMk/>
          <pc:sldMk cId="3409732954" sldId="373"/>
        </pc:sldMkLst>
      </pc:sldChg>
      <pc:sldChg chg="del">
        <pc:chgData name="Secrétariat Euregio" userId="df096374-2057-427b-924c-956b18445160" providerId="ADAL" clId="{BE24B454-F06F-438D-A86C-BEC705CCA58F}" dt="2023-10-09T14:24:48.614" v="414" actId="47"/>
        <pc:sldMkLst>
          <pc:docMk/>
          <pc:sldMk cId="1618570015" sldId="374"/>
        </pc:sldMkLst>
      </pc:sldChg>
      <pc:sldChg chg="del">
        <pc:chgData name="Secrétariat Euregio" userId="df096374-2057-427b-924c-956b18445160" providerId="ADAL" clId="{BE24B454-F06F-438D-A86C-BEC705CCA58F}" dt="2023-09-05T07:20:57.124" v="324" actId="2696"/>
        <pc:sldMkLst>
          <pc:docMk/>
          <pc:sldMk cId="2002142608" sldId="374"/>
        </pc:sldMkLst>
      </pc:sldChg>
      <pc:sldChg chg="add del">
        <pc:chgData name="Secrétariat Euregio" userId="df096374-2057-427b-924c-956b18445160" providerId="ADAL" clId="{BE24B454-F06F-438D-A86C-BEC705CCA58F}" dt="2023-09-05T07:21:37.007" v="326" actId="47"/>
        <pc:sldMkLst>
          <pc:docMk/>
          <pc:sldMk cId="1846373584" sldId="375"/>
        </pc:sldMkLst>
      </pc:sldChg>
      <pc:sldChg chg="del">
        <pc:chgData name="Secrétariat Euregio" userId="df096374-2057-427b-924c-956b18445160" providerId="ADAL" clId="{BE24B454-F06F-438D-A86C-BEC705CCA58F}" dt="2023-09-05T07:20:31.262" v="322" actId="2696"/>
        <pc:sldMkLst>
          <pc:docMk/>
          <pc:sldMk cId="2901706462" sldId="375"/>
        </pc:sldMkLst>
      </pc:sldChg>
      <pc:sldChg chg="add del">
        <pc:chgData name="Secrétariat Euregio" userId="df096374-2057-427b-924c-956b18445160" providerId="ADAL" clId="{BE24B454-F06F-438D-A86C-BEC705CCA58F}" dt="2023-09-05T07:21:37.889" v="327" actId="47"/>
        <pc:sldMkLst>
          <pc:docMk/>
          <pc:sldMk cId="456545839" sldId="376"/>
        </pc:sldMkLst>
      </pc:sldChg>
      <pc:sldChg chg="del">
        <pc:chgData name="Secrétariat Euregio" userId="df096374-2057-427b-924c-956b18445160" providerId="ADAL" clId="{BE24B454-F06F-438D-A86C-BEC705CCA58F}" dt="2023-09-05T07:20:31.262" v="322" actId="2696"/>
        <pc:sldMkLst>
          <pc:docMk/>
          <pc:sldMk cId="4101079939" sldId="376"/>
        </pc:sldMkLst>
      </pc:sldChg>
      <pc:sldChg chg="add del">
        <pc:chgData name="Secrétariat Euregio" userId="df096374-2057-427b-924c-956b18445160" providerId="ADAL" clId="{BE24B454-F06F-438D-A86C-BEC705CCA58F}" dt="2023-09-05T07:21:38.807" v="328" actId="47"/>
        <pc:sldMkLst>
          <pc:docMk/>
          <pc:sldMk cId="2100780127" sldId="377"/>
        </pc:sldMkLst>
      </pc:sldChg>
      <pc:sldChg chg="del">
        <pc:chgData name="Secrétariat Euregio" userId="df096374-2057-427b-924c-956b18445160" providerId="ADAL" clId="{BE24B454-F06F-438D-A86C-BEC705CCA58F}" dt="2023-09-05T07:20:31.262" v="322" actId="2696"/>
        <pc:sldMkLst>
          <pc:docMk/>
          <pc:sldMk cId="3662937980" sldId="377"/>
        </pc:sldMkLst>
      </pc:sldChg>
      <pc:sldChg chg="modNotesTx">
        <pc:chgData name="Secrétariat Euregio" userId="df096374-2057-427b-924c-956b18445160" providerId="ADAL" clId="{BE24B454-F06F-438D-A86C-BEC705CCA58F}" dt="2023-10-12T14:34:12.835" v="454" actId="20577"/>
        <pc:sldMkLst>
          <pc:docMk/>
          <pc:sldMk cId="3727676092" sldId="378"/>
        </pc:sldMkLst>
      </pc:sldChg>
      <pc:sldChg chg="del">
        <pc:chgData name="Secrétariat Euregio" userId="df096374-2057-427b-924c-956b18445160" providerId="ADAL" clId="{BE24B454-F06F-438D-A86C-BEC705CCA58F}" dt="2023-09-05T07:20:57.124" v="324" actId="2696"/>
        <pc:sldMkLst>
          <pc:docMk/>
          <pc:sldMk cId="3966942423" sldId="378"/>
        </pc:sldMkLst>
      </pc:sldChg>
      <pc:sldChg chg="modNotesTx">
        <pc:chgData name="Secrétariat Euregio" userId="df096374-2057-427b-924c-956b18445160" providerId="ADAL" clId="{BE24B454-F06F-438D-A86C-BEC705CCA58F}" dt="2023-10-12T14:34:17.585" v="455" actId="6549"/>
        <pc:sldMkLst>
          <pc:docMk/>
          <pc:sldMk cId="2148477979" sldId="379"/>
        </pc:sldMkLst>
      </pc:sldChg>
      <pc:sldChg chg="del">
        <pc:chgData name="Secrétariat Euregio" userId="df096374-2057-427b-924c-956b18445160" providerId="ADAL" clId="{BE24B454-F06F-438D-A86C-BEC705CCA58F}" dt="2023-09-05T07:20:57.124" v="324" actId="2696"/>
        <pc:sldMkLst>
          <pc:docMk/>
          <pc:sldMk cId="2165294876" sldId="379"/>
        </pc:sldMkLst>
      </pc:sldChg>
      <pc:sldChg chg="modNotesTx">
        <pc:chgData name="Secrétariat Euregio" userId="df096374-2057-427b-924c-956b18445160" providerId="ADAL" clId="{BE24B454-F06F-438D-A86C-BEC705CCA58F}" dt="2023-10-12T14:34:54.731" v="466" actId="6549"/>
        <pc:sldMkLst>
          <pc:docMk/>
          <pc:sldMk cId="4240147795" sldId="380"/>
        </pc:sldMkLst>
      </pc:sldChg>
      <pc:sldChg chg="modNotesTx">
        <pc:chgData name="Secrétariat Euregio" userId="df096374-2057-427b-924c-956b18445160" providerId="ADAL" clId="{BE24B454-F06F-438D-A86C-BEC705CCA58F}" dt="2023-10-12T14:33:34.561" v="431" actId="20577"/>
        <pc:sldMkLst>
          <pc:docMk/>
          <pc:sldMk cId="2794444820" sldId="417"/>
        </pc:sldMkLst>
      </pc:sldChg>
      <pc:sldChg chg="modNotesTx">
        <pc:chgData name="Secrétariat Euregio" userId="df096374-2057-427b-924c-956b18445160" providerId="ADAL" clId="{BE24B454-F06F-438D-A86C-BEC705CCA58F}" dt="2023-10-12T14:33:38.422" v="437" actId="20577"/>
        <pc:sldMkLst>
          <pc:docMk/>
          <pc:sldMk cId="3847781089" sldId="418"/>
        </pc:sldMkLst>
      </pc:sldChg>
      <pc:sldChg chg="modNotesTx">
        <pc:chgData name="Secrétariat Euregio" userId="df096374-2057-427b-924c-956b18445160" providerId="ADAL" clId="{BE24B454-F06F-438D-A86C-BEC705CCA58F}" dt="2023-10-12T14:33:41.472" v="449" actId="20577"/>
        <pc:sldMkLst>
          <pc:docMk/>
          <pc:sldMk cId="3409919596" sldId="419"/>
        </pc:sldMkLst>
      </pc:sldChg>
      <pc:sldChg chg="modNotesTx">
        <pc:chgData name="Secrétariat Euregio" userId="df096374-2057-427b-924c-956b18445160" providerId="ADAL" clId="{BE24B454-F06F-438D-A86C-BEC705CCA58F}" dt="2023-10-12T14:33:47.185" v="450" actId="20577"/>
        <pc:sldMkLst>
          <pc:docMk/>
          <pc:sldMk cId="1049419847" sldId="420"/>
        </pc:sldMkLst>
      </pc:sldChg>
      <pc:sldChg chg="modNotesTx">
        <pc:chgData name="Secrétariat Euregio" userId="df096374-2057-427b-924c-956b18445160" providerId="ADAL" clId="{BE24B454-F06F-438D-A86C-BEC705CCA58F}" dt="2023-10-12T14:33:49.973" v="451" actId="20577"/>
        <pc:sldMkLst>
          <pc:docMk/>
          <pc:sldMk cId="366071264" sldId="421"/>
        </pc:sldMkLst>
      </pc:sldChg>
      <pc:sldChg chg="modNotesTx">
        <pc:chgData name="Secrétariat Euregio" userId="df096374-2057-427b-924c-956b18445160" providerId="ADAL" clId="{BE24B454-F06F-438D-A86C-BEC705CCA58F}" dt="2023-10-12T14:34:56.435" v="467" actId="6549"/>
        <pc:sldMkLst>
          <pc:docMk/>
          <pc:sldMk cId="193126882" sldId="423"/>
        </pc:sldMkLst>
      </pc:sldChg>
      <pc:sldChg chg="modNotesTx">
        <pc:chgData name="Secrétariat Euregio" userId="df096374-2057-427b-924c-956b18445160" providerId="ADAL" clId="{BE24B454-F06F-438D-A86C-BEC705CCA58F}" dt="2023-10-12T14:34:58.359" v="468" actId="6549"/>
        <pc:sldMkLst>
          <pc:docMk/>
          <pc:sldMk cId="2222821157" sldId="424"/>
        </pc:sldMkLst>
      </pc:sldChg>
      <pc:sldChg chg="modNotesTx">
        <pc:chgData name="Secrétariat Euregio" userId="df096374-2057-427b-924c-956b18445160" providerId="ADAL" clId="{BE24B454-F06F-438D-A86C-BEC705CCA58F}" dt="2023-10-12T14:34:48.836" v="463" actId="6549"/>
        <pc:sldMkLst>
          <pc:docMk/>
          <pc:sldMk cId="881497644" sldId="2147475332"/>
        </pc:sldMkLst>
      </pc:sldChg>
      <pc:sldChg chg="modNotesTx">
        <pc:chgData name="Secrétariat Euregio" userId="df096374-2057-427b-924c-956b18445160" providerId="ADAL" clId="{BE24B454-F06F-438D-A86C-BEC705CCA58F}" dt="2023-10-12T14:33:52.835" v="452" actId="20577"/>
        <pc:sldMkLst>
          <pc:docMk/>
          <pc:sldMk cId="1095066261" sldId="2147475337"/>
        </pc:sldMkLst>
      </pc:sldChg>
      <pc:sldChg chg="modSp mod modNotesTx">
        <pc:chgData name="Secrétariat Euregio" userId="df096374-2057-427b-924c-956b18445160" providerId="ADAL" clId="{BE24B454-F06F-438D-A86C-BEC705CCA58F}" dt="2023-10-12T14:35:03.882" v="470" actId="6549"/>
        <pc:sldMkLst>
          <pc:docMk/>
          <pc:sldMk cId="1050274643" sldId="2147475338"/>
        </pc:sldMkLst>
        <pc:spChg chg="mod">
          <ac:chgData name="Secrétariat Euregio" userId="df096374-2057-427b-924c-956b18445160" providerId="ADAL" clId="{BE24B454-F06F-438D-A86C-BEC705CCA58F}" dt="2023-09-05T07:27:41.474" v="370" actId="108"/>
          <ac:spMkLst>
            <pc:docMk/>
            <pc:sldMk cId="1050274643" sldId="2147475338"/>
            <ac:spMk id="13" creationId="{D7D8ED1E-A910-2471-8D40-49A471B064F2}"/>
          </ac:spMkLst>
        </pc:spChg>
      </pc:sldChg>
      <pc:sldChg chg="modNotesTx">
        <pc:chgData name="Secrétariat Euregio" userId="df096374-2057-427b-924c-956b18445160" providerId="ADAL" clId="{BE24B454-F06F-438D-A86C-BEC705CCA58F}" dt="2023-10-12T14:35:05.582" v="471" actId="6549"/>
        <pc:sldMkLst>
          <pc:docMk/>
          <pc:sldMk cId="158928918" sldId="2147475339"/>
        </pc:sldMkLst>
      </pc:sldChg>
      <pc:sldChg chg="modSp mod modNotesTx">
        <pc:chgData name="Secrétariat Euregio" userId="df096374-2057-427b-924c-956b18445160" providerId="ADAL" clId="{BE24B454-F06F-438D-A86C-BEC705CCA58F}" dt="2023-10-12T14:35:00.408" v="469" actId="6549"/>
        <pc:sldMkLst>
          <pc:docMk/>
          <pc:sldMk cId="2332416081" sldId="2147475341"/>
        </pc:sldMkLst>
        <pc:picChg chg="mod">
          <ac:chgData name="Secrétariat Euregio" userId="df096374-2057-427b-924c-956b18445160" providerId="ADAL" clId="{BE24B454-F06F-438D-A86C-BEC705CCA58F}" dt="2023-09-05T07:28:40.828" v="393" actId="14100"/>
          <ac:picMkLst>
            <pc:docMk/>
            <pc:sldMk cId="2332416081" sldId="2147475341"/>
            <ac:picMk id="14" creationId="{6335FBA9-ADA7-6E48-238B-83A93504340C}"/>
          </ac:picMkLst>
        </pc:picChg>
        <pc:picChg chg="mod">
          <ac:chgData name="Secrétariat Euregio" userId="df096374-2057-427b-924c-956b18445160" providerId="ADAL" clId="{BE24B454-F06F-438D-A86C-BEC705CCA58F}" dt="2023-09-05T07:28:38.235" v="392" actId="1076"/>
          <ac:picMkLst>
            <pc:docMk/>
            <pc:sldMk cId="2332416081" sldId="2147475341"/>
            <ac:picMk id="20" creationId="{A2CC9721-8402-66C5-48F8-EF4BF6198964}"/>
          </ac:picMkLst>
        </pc:picChg>
        <pc:picChg chg="mod">
          <ac:chgData name="Secrétariat Euregio" userId="df096374-2057-427b-924c-956b18445160" providerId="ADAL" clId="{BE24B454-F06F-438D-A86C-BEC705CCA58F}" dt="2023-09-05T07:28:30.914" v="388" actId="14100"/>
          <ac:picMkLst>
            <pc:docMk/>
            <pc:sldMk cId="2332416081" sldId="2147475341"/>
            <ac:picMk id="24" creationId="{45407895-B8C9-9C87-64DE-C8E8BFEF2C02}"/>
          </ac:picMkLst>
        </pc:picChg>
      </pc:sldChg>
      <pc:sldChg chg="del">
        <pc:chgData name="Secrétariat Euregio" userId="df096374-2057-427b-924c-956b18445160" providerId="ADAL" clId="{BE24B454-F06F-438D-A86C-BEC705CCA58F}" dt="2023-10-09T14:24:49.406" v="415" actId="47"/>
        <pc:sldMkLst>
          <pc:docMk/>
          <pc:sldMk cId="1416670943" sldId="2147475342"/>
        </pc:sldMkLst>
      </pc:sldChg>
      <pc:sldChg chg="del">
        <pc:chgData name="Secrétariat Euregio" userId="df096374-2057-427b-924c-956b18445160" providerId="ADAL" clId="{BE24B454-F06F-438D-A86C-BEC705CCA58F}" dt="2023-09-05T07:20:57.124" v="324" actId="2696"/>
        <pc:sldMkLst>
          <pc:docMk/>
          <pc:sldMk cId="3036951839" sldId="2147475342"/>
        </pc:sldMkLst>
      </pc:sldChg>
      <pc:sldChg chg="addSp delSp new del mod">
        <pc:chgData name="Secrétariat Euregio" userId="df096374-2057-427b-924c-956b18445160" providerId="ADAL" clId="{BE24B454-F06F-438D-A86C-BEC705CCA58F}" dt="2023-09-05T07:08:44.033" v="84" actId="680"/>
        <pc:sldMkLst>
          <pc:docMk/>
          <pc:sldMk cId="4061499162" sldId="2147475342"/>
        </pc:sldMkLst>
        <pc:spChg chg="add del">
          <ac:chgData name="Secrétariat Euregio" userId="df096374-2057-427b-924c-956b18445160" providerId="ADAL" clId="{BE24B454-F06F-438D-A86C-BEC705CCA58F}" dt="2023-09-05T07:08:42.994" v="83" actId="22"/>
          <ac:spMkLst>
            <pc:docMk/>
            <pc:sldMk cId="4061499162" sldId="2147475342"/>
            <ac:spMk id="5" creationId="{CF6D3224-4373-10D5-DEDC-AE58172E8DA7}"/>
          </ac:spMkLst>
        </pc:spChg>
      </pc:sldChg>
      <pc:sldChg chg="del">
        <pc:chgData name="Secrétariat Euregio" userId="df096374-2057-427b-924c-956b18445160" providerId="ADAL" clId="{BE24B454-F06F-438D-A86C-BEC705CCA58F}" dt="2023-09-05T07:20:57.124" v="324" actId="2696"/>
        <pc:sldMkLst>
          <pc:docMk/>
          <pc:sldMk cId="1077888895" sldId="2147475343"/>
        </pc:sldMkLst>
      </pc:sldChg>
      <pc:sldChg chg="addSp delSp modSp mod modNotesTx">
        <pc:chgData name="Secrétariat Euregio" userId="df096374-2057-427b-924c-956b18445160" providerId="ADAL" clId="{BE24B454-F06F-438D-A86C-BEC705CCA58F}" dt="2023-10-12T14:34:41.051" v="462" actId="6549"/>
        <pc:sldMkLst>
          <pc:docMk/>
          <pc:sldMk cId="215866812" sldId="2147475346"/>
        </pc:sldMkLst>
        <pc:spChg chg="add mod">
          <ac:chgData name="Secrétariat Euregio" userId="df096374-2057-427b-924c-956b18445160" providerId="ADAL" clId="{BE24B454-F06F-438D-A86C-BEC705CCA58F}" dt="2023-09-05T07:28:11.876" v="385" actId="20577"/>
          <ac:spMkLst>
            <pc:docMk/>
            <pc:sldMk cId="215866812" sldId="2147475346"/>
            <ac:spMk id="2" creationId="{B227A3F9-3EE1-8B3B-6B25-4FE9E7838909}"/>
          </ac:spMkLst>
        </pc:spChg>
        <pc:spChg chg="mod">
          <ac:chgData name="Secrétariat Euregio" userId="df096374-2057-427b-924c-956b18445160" providerId="ADAL" clId="{BE24B454-F06F-438D-A86C-BEC705CCA58F}" dt="2023-09-05T07:28:16.348" v="387" actId="1076"/>
          <ac:spMkLst>
            <pc:docMk/>
            <pc:sldMk cId="215866812" sldId="2147475346"/>
            <ac:spMk id="6" creationId="{4D3CD3AB-472C-6BAF-050C-A0F156119B0B}"/>
          </ac:spMkLst>
        </pc:spChg>
        <pc:spChg chg="del">
          <ac:chgData name="Secrétariat Euregio" userId="df096374-2057-427b-924c-956b18445160" providerId="ADAL" clId="{BE24B454-F06F-438D-A86C-BEC705CCA58F}" dt="2023-09-05T07:26:27.089" v="360" actId="478"/>
          <ac:spMkLst>
            <pc:docMk/>
            <pc:sldMk cId="215866812" sldId="2147475346"/>
            <ac:spMk id="10" creationId="{476F02B7-FE0C-33B8-E8AE-C6E3B15D9350}"/>
          </ac:spMkLst>
        </pc:spChg>
        <pc:picChg chg="add del">
          <ac:chgData name="Secrétariat Euregio" userId="df096374-2057-427b-924c-956b18445160" providerId="ADAL" clId="{BE24B454-F06F-438D-A86C-BEC705CCA58F}" dt="2023-09-05T07:26:25.637" v="359" actId="478"/>
          <ac:picMkLst>
            <pc:docMk/>
            <pc:sldMk cId="215866812" sldId="2147475346"/>
            <ac:picMk id="4" creationId="{F8308F59-AE4D-08F8-FB45-E6E7CCCAD1A0}"/>
          </ac:picMkLst>
        </pc:picChg>
      </pc:sldChg>
      <pc:sldChg chg="modSp mod">
        <pc:chgData name="Secrétariat Euregio" userId="df096374-2057-427b-924c-956b18445160" providerId="ADAL" clId="{BE24B454-F06F-438D-A86C-BEC705CCA58F}" dt="2023-10-09T14:26:23.249" v="427" actId="20577"/>
        <pc:sldMkLst>
          <pc:docMk/>
          <pc:sldMk cId="3732689366" sldId="2147475348"/>
        </pc:sldMkLst>
        <pc:spChg chg="mod">
          <ac:chgData name="Secrétariat Euregio" userId="df096374-2057-427b-924c-956b18445160" providerId="ADAL" clId="{BE24B454-F06F-438D-A86C-BEC705CCA58F}" dt="2023-10-09T14:26:23.249" v="427" actId="20577"/>
          <ac:spMkLst>
            <pc:docMk/>
            <pc:sldMk cId="3732689366" sldId="2147475348"/>
            <ac:spMk id="12" creationId="{9DFCF0A9-DA88-9E2D-50B8-2154FB2BA454}"/>
          </ac:spMkLst>
        </pc:spChg>
      </pc:sldChg>
      <pc:sldChg chg="modSp mod">
        <pc:chgData name="Secrétariat Euregio" userId="df096374-2057-427b-924c-956b18445160" providerId="ADAL" clId="{BE24B454-F06F-438D-A86C-BEC705CCA58F}" dt="2023-10-17T07:32:48.797" v="494" actId="1076"/>
        <pc:sldMkLst>
          <pc:docMk/>
          <pc:sldMk cId="2760854052" sldId="2147475349"/>
        </pc:sldMkLst>
        <pc:spChg chg="mod">
          <ac:chgData name="Secrétariat Euregio" userId="df096374-2057-427b-924c-956b18445160" providerId="ADAL" clId="{BE24B454-F06F-438D-A86C-BEC705CCA58F}" dt="2023-10-17T07:30:00.756" v="472" actId="1076"/>
          <ac:spMkLst>
            <pc:docMk/>
            <pc:sldMk cId="2760854052" sldId="2147475349"/>
            <ac:spMk id="9" creationId="{3F45BFB5-2851-030E-0B3C-CA66BD2BA6FD}"/>
          </ac:spMkLst>
        </pc:spChg>
        <pc:graphicFrameChg chg="mod modGraphic">
          <ac:chgData name="Secrétariat Euregio" userId="df096374-2057-427b-924c-956b18445160" providerId="ADAL" clId="{BE24B454-F06F-438D-A86C-BEC705CCA58F}" dt="2023-10-17T07:32:48.797" v="494" actId="1076"/>
          <ac:graphicFrameMkLst>
            <pc:docMk/>
            <pc:sldMk cId="2760854052" sldId="2147475349"/>
            <ac:graphicFrameMk id="5" creationId="{24CE253F-2BD6-6259-4EBC-23B16757A224}"/>
          </ac:graphicFrameMkLst>
        </pc:graphicFrameChg>
      </pc:sldChg>
      <pc:sldChg chg="modSp del mod">
        <pc:chgData name="Secrétariat Euregio" userId="df096374-2057-427b-924c-956b18445160" providerId="ADAL" clId="{BE24B454-F06F-438D-A86C-BEC705CCA58F}" dt="2023-10-17T07:33:21.644" v="502" actId="47"/>
        <pc:sldMkLst>
          <pc:docMk/>
          <pc:sldMk cId="4141827651" sldId="2147475351"/>
        </pc:sldMkLst>
        <pc:spChg chg="mod">
          <ac:chgData name="Secrétariat Euregio" userId="df096374-2057-427b-924c-956b18445160" providerId="ADAL" clId="{BE24B454-F06F-438D-A86C-BEC705CCA58F}" dt="2023-10-17T07:32:17.322" v="488" actId="20577"/>
          <ac:spMkLst>
            <pc:docMk/>
            <pc:sldMk cId="4141827651" sldId="2147475351"/>
            <ac:spMk id="9" creationId="{3F45BFB5-2851-030E-0B3C-CA66BD2BA6FD}"/>
          </ac:spMkLst>
        </pc:spChg>
        <pc:graphicFrameChg chg="mod modGraphic">
          <ac:chgData name="Secrétariat Euregio" userId="df096374-2057-427b-924c-956b18445160" providerId="ADAL" clId="{BE24B454-F06F-438D-A86C-BEC705CCA58F}" dt="2023-10-17T07:33:06.393" v="499" actId="21"/>
          <ac:graphicFrameMkLst>
            <pc:docMk/>
            <pc:sldMk cId="4141827651" sldId="2147475351"/>
            <ac:graphicFrameMk id="5" creationId="{24CE253F-2BD6-6259-4EBC-23B16757A224}"/>
          </ac:graphicFrameMkLst>
        </pc:graphicFrameChg>
      </pc:sldChg>
      <pc:sldChg chg="modSp del mod">
        <pc:chgData name="Secrétariat Euregio" userId="df096374-2057-427b-924c-956b18445160" providerId="ADAL" clId="{BE24B454-F06F-438D-A86C-BEC705CCA58F}" dt="2023-10-17T07:33:31.566" v="505" actId="47"/>
        <pc:sldMkLst>
          <pc:docMk/>
          <pc:sldMk cId="4164051361" sldId="2147475353"/>
        </pc:sldMkLst>
        <pc:spChg chg="mod">
          <ac:chgData name="Secrétariat Euregio" userId="df096374-2057-427b-924c-956b18445160" providerId="ADAL" clId="{BE24B454-F06F-438D-A86C-BEC705CCA58F}" dt="2023-10-17T07:32:22.985" v="490" actId="20577"/>
          <ac:spMkLst>
            <pc:docMk/>
            <pc:sldMk cId="4164051361" sldId="2147475353"/>
            <ac:spMk id="9" creationId="{3F45BFB5-2851-030E-0B3C-CA66BD2BA6FD}"/>
          </ac:spMkLst>
        </pc:spChg>
        <pc:graphicFrameChg chg="mod modGraphic">
          <ac:chgData name="Secrétariat Euregio" userId="df096374-2057-427b-924c-956b18445160" providerId="ADAL" clId="{BE24B454-F06F-438D-A86C-BEC705CCA58F}" dt="2023-10-17T07:31:17.102" v="482" actId="1076"/>
          <ac:graphicFrameMkLst>
            <pc:docMk/>
            <pc:sldMk cId="4164051361" sldId="2147475353"/>
            <ac:graphicFrameMk id="5" creationId="{24CE253F-2BD6-6259-4EBC-23B16757A224}"/>
          </ac:graphicFrameMkLst>
        </pc:graphicFrameChg>
      </pc:sldChg>
      <pc:sldChg chg="modSp add mod">
        <pc:chgData name="Secrétariat Euregio" userId="df096374-2057-427b-924c-956b18445160" providerId="ADAL" clId="{BE24B454-F06F-438D-A86C-BEC705CCA58F}" dt="2023-10-17T07:33:52.123" v="508" actId="20577"/>
        <pc:sldMkLst>
          <pc:docMk/>
          <pc:sldMk cId="3150230425" sldId="2147475354"/>
        </pc:sldMkLst>
        <pc:graphicFrameChg chg="mod modGraphic">
          <ac:chgData name="Secrétariat Euregio" userId="df096374-2057-427b-924c-956b18445160" providerId="ADAL" clId="{BE24B454-F06F-438D-A86C-BEC705CCA58F}" dt="2023-10-17T07:33:52.123" v="508" actId="20577"/>
          <ac:graphicFrameMkLst>
            <pc:docMk/>
            <pc:sldMk cId="3150230425" sldId="2147475354"/>
            <ac:graphicFrameMk id="5" creationId="{24CE253F-2BD6-6259-4EBC-23B16757A224}"/>
          </ac:graphicFrameMkLst>
        </pc:graphicFrameChg>
      </pc:sldChg>
      <pc:sldChg chg="modSp add mod">
        <pc:chgData name="Secrétariat Euregio" userId="df096374-2057-427b-924c-956b18445160" providerId="ADAL" clId="{BE24B454-F06F-438D-A86C-BEC705CCA58F}" dt="2023-10-17T07:33:59.522" v="509" actId="20577"/>
        <pc:sldMkLst>
          <pc:docMk/>
          <pc:sldMk cId="2426905842" sldId="2147475355"/>
        </pc:sldMkLst>
        <pc:graphicFrameChg chg="mod modGraphic">
          <ac:chgData name="Secrétariat Euregio" userId="df096374-2057-427b-924c-956b18445160" providerId="ADAL" clId="{BE24B454-F06F-438D-A86C-BEC705CCA58F}" dt="2023-10-17T07:33:59.522" v="509" actId="20577"/>
          <ac:graphicFrameMkLst>
            <pc:docMk/>
            <pc:sldMk cId="2426905842" sldId="2147475355"/>
            <ac:graphicFrameMk id="5" creationId="{24CE253F-2BD6-6259-4EBC-23B16757A224}"/>
          </ac:graphicFrameMkLst>
        </pc:graphicFrameChg>
      </pc:sldChg>
    </pc:docChg>
  </pc:docChgLst>
  <pc:docChgLst>
    <pc:chgData name="axel noel" userId="27e8de0e-9cff-4069-99ba-75fd57c23a32" providerId="ADAL" clId="{8E71687C-AA5C-423C-AE1F-B0593262D44E}"/>
    <pc:docChg chg="undo custSel addSld delSld modSld sldOrd">
      <pc:chgData name="axel noel" userId="27e8de0e-9cff-4069-99ba-75fd57c23a32" providerId="ADAL" clId="{8E71687C-AA5C-423C-AE1F-B0593262D44E}" dt="2022-10-03T12:47:59.028" v="1075" actId="14100"/>
      <pc:docMkLst>
        <pc:docMk/>
      </pc:docMkLst>
      <pc:sldChg chg="modSp mod">
        <pc:chgData name="axel noel" userId="27e8de0e-9cff-4069-99ba-75fd57c23a32" providerId="ADAL" clId="{8E71687C-AA5C-423C-AE1F-B0593262D44E}" dt="2022-10-03T09:59:37.524" v="3" actId="20577"/>
        <pc:sldMkLst>
          <pc:docMk/>
          <pc:sldMk cId="588539522" sldId="257"/>
        </pc:sldMkLst>
        <pc:spChg chg="mod">
          <ac:chgData name="axel noel" userId="27e8de0e-9cff-4069-99ba-75fd57c23a32" providerId="ADAL" clId="{8E71687C-AA5C-423C-AE1F-B0593262D44E}" dt="2022-10-03T09:59:37.524" v="3" actId="20577"/>
          <ac:spMkLst>
            <pc:docMk/>
            <pc:sldMk cId="588539522" sldId="257"/>
            <ac:spMk id="3" creationId="{016C8380-DCDF-0C26-1D68-DC3D5677AAA7}"/>
          </ac:spMkLst>
        </pc:spChg>
      </pc:sldChg>
      <pc:sldChg chg="modSp mod">
        <pc:chgData name="axel noel" userId="27e8de0e-9cff-4069-99ba-75fd57c23a32" providerId="ADAL" clId="{8E71687C-AA5C-423C-AE1F-B0593262D44E}" dt="2022-10-03T12:42:56.545" v="1067" actId="20577"/>
        <pc:sldMkLst>
          <pc:docMk/>
          <pc:sldMk cId="2242849394" sldId="258"/>
        </pc:sldMkLst>
        <pc:spChg chg="mod">
          <ac:chgData name="axel noel" userId="27e8de0e-9cff-4069-99ba-75fd57c23a32" providerId="ADAL" clId="{8E71687C-AA5C-423C-AE1F-B0593262D44E}" dt="2022-10-03T12:42:56.545" v="1067" actId="20577"/>
          <ac:spMkLst>
            <pc:docMk/>
            <pc:sldMk cId="2242849394" sldId="258"/>
            <ac:spMk id="3" creationId="{DF90FC3F-0325-6E79-4570-5E6B27C45FD2}"/>
          </ac:spMkLst>
        </pc:spChg>
      </pc:sldChg>
      <pc:sldChg chg="modSp mod">
        <pc:chgData name="axel noel" userId="27e8de0e-9cff-4069-99ba-75fd57c23a32" providerId="ADAL" clId="{8E71687C-AA5C-423C-AE1F-B0593262D44E}" dt="2022-10-03T12:40:42.189" v="1049" actId="1076"/>
        <pc:sldMkLst>
          <pc:docMk/>
          <pc:sldMk cId="3977440821" sldId="265"/>
        </pc:sldMkLst>
        <pc:spChg chg="mod">
          <ac:chgData name="axel noel" userId="27e8de0e-9cff-4069-99ba-75fd57c23a32" providerId="ADAL" clId="{8E71687C-AA5C-423C-AE1F-B0593262D44E}" dt="2022-10-03T12:40:29.539" v="1047" actId="20577"/>
          <ac:spMkLst>
            <pc:docMk/>
            <pc:sldMk cId="3977440821" sldId="265"/>
            <ac:spMk id="10" creationId="{2A137692-3486-1348-8364-EA2316263231}"/>
          </ac:spMkLst>
        </pc:spChg>
        <pc:picChg chg="mod">
          <ac:chgData name="axel noel" userId="27e8de0e-9cff-4069-99ba-75fd57c23a32" providerId="ADAL" clId="{8E71687C-AA5C-423C-AE1F-B0593262D44E}" dt="2022-10-03T12:40:42.189" v="1049" actId="1076"/>
          <ac:picMkLst>
            <pc:docMk/>
            <pc:sldMk cId="3977440821" sldId="265"/>
            <ac:picMk id="7" creationId="{99476141-9233-8251-2B31-83A576091CA3}"/>
          </ac:picMkLst>
        </pc:picChg>
      </pc:sldChg>
      <pc:sldChg chg="ord">
        <pc:chgData name="axel noel" userId="27e8de0e-9cff-4069-99ba-75fd57c23a32" providerId="ADAL" clId="{8E71687C-AA5C-423C-AE1F-B0593262D44E}" dt="2022-10-03T10:25:51.276" v="172"/>
        <pc:sldMkLst>
          <pc:docMk/>
          <pc:sldMk cId="2732775387" sldId="270"/>
        </pc:sldMkLst>
      </pc:sldChg>
      <pc:sldChg chg="modSp mod">
        <pc:chgData name="axel noel" userId="27e8de0e-9cff-4069-99ba-75fd57c23a32" providerId="ADAL" clId="{8E71687C-AA5C-423C-AE1F-B0593262D44E}" dt="2022-10-03T10:26:29.167" v="193" actId="20577"/>
        <pc:sldMkLst>
          <pc:docMk/>
          <pc:sldMk cId="3638364061" sldId="274"/>
        </pc:sldMkLst>
        <pc:spChg chg="mod">
          <ac:chgData name="axel noel" userId="27e8de0e-9cff-4069-99ba-75fd57c23a32" providerId="ADAL" clId="{8E71687C-AA5C-423C-AE1F-B0593262D44E}" dt="2022-10-03T10:26:29.167" v="193" actId="20577"/>
          <ac:spMkLst>
            <pc:docMk/>
            <pc:sldMk cId="3638364061" sldId="274"/>
            <ac:spMk id="2" creationId="{62AAC186-F34F-25D7-5D99-E55F5C2DEA35}"/>
          </ac:spMkLst>
        </pc:spChg>
      </pc:sldChg>
      <pc:sldChg chg="modSp">
        <pc:chgData name="axel noel" userId="27e8de0e-9cff-4069-99ba-75fd57c23a32" providerId="ADAL" clId="{8E71687C-AA5C-423C-AE1F-B0593262D44E}" dt="2022-10-03T11:37:40.111" v="564" actId="113"/>
        <pc:sldMkLst>
          <pc:docMk/>
          <pc:sldMk cId="3219899961" sldId="275"/>
        </pc:sldMkLst>
        <pc:spChg chg="mod">
          <ac:chgData name="axel noel" userId="27e8de0e-9cff-4069-99ba-75fd57c23a32" providerId="ADAL" clId="{8E71687C-AA5C-423C-AE1F-B0593262D44E}" dt="2022-10-03T11:37:40.111" v="564" actId="113"/>
          <ac:spMkLst>
            <pc:docMk/>
            <pc:sldMk cId="3219899961" sldId="275"/>
            <ac:spMk id="7" creationId="{C7B8B38F-9F76-7B68-18E4-AFE419017C70}"/>
          </ac:spMkLst>
        </pc:spChg>
        <pc:spChg chg="mod">
          <ac:chgData name="axel noel" userId="27e8de0e-9cff-4069-99ba-75fd57c23a32" providerId="ADAL" clId="{8E71687C-AA5C-423C-AE1F-B0593262D44E}" dt="2022-10-03T11:37:37.333" v="563" actId="113"/>
          <ac:spMkLst>
            <pc:docMk/>
            <pc:sldMk cId="3219899961" sldId="275"/>
            <ac:spMk id="8" creationId="{D8634C08-2945-5329-D5A4-61B5A50835DE}"/>
          </ac:spMkLst>
        </pc:spChg>
      </pc:sldChg>
      <pc:sldChg chg="addSp delSp modSp mod ord modAnim">
        <pc:chgData name="axel noel" userId="27e8de0e-9cff-4069-99ba-75fd57c23a32" providerId="ADAL" clId="{8E71687C-AA5C-423C-AE1F-B0593262D44E}" dt="2022-10-03T12:47:59.028" v="1075" actId="14100"/>
        <pc:sldMkLst>
          <pc:docMk/>
          <pc:sldMk cId="3555299352" sldId="276"/>
        </pc:sldMkLst>
        <pc:spChg chg="mod">
          <ac:chgData name="axel noel" userId="27e8de0e-9cff-4069-99ba-75fd57c23a32" providerId="ADAL" clId="{8E71687C-AA5C-423C-AE1F-B0593262D44E}" dt="2022-10-03T12:47:29.425" v="1070" actId="14100"/>
          <ac:spMkLst>
            <pc:docMk/>
            <pc:sldMk cId="3555299352" sldId="276"/>
            <ac:spMk id="2" creationId="{62AAC186-F34F-25D7-5D99-E55F5C2DEA35}"/>
          </ac:spMkLst>
        </pc:spChg>
        <pc:spChg chg="mod">
          <ac:chgData name="axel noel" userId="27e8de0e-9cff-4069-99ba-75fd57c23a32" providerId="ADAL" clId="{8E71687C-AA5C-423C-AE1F-B0593262D44E}" dt="2022-10-03T10:31:46.676" v="261" actId="5793"/>
          <ac:spMkLst>
            <pc:docMk/>
            <pc:sldMk cId="3555299352" sldId="276"/>
            <ac:spMk id="3" creationId="{DF90FC3F-0325-6E79-4570-5E6B27C45FD2}"/>
          </ac:spMkLst>
        </pc:spChg>
        <pc:spChg chg="add mod">
          <ac:chgData name="axel noel" userId="27e8de0e-9cff-4069-99ba-75fd57c23a32" providerId="ADAL" clId="{8E71687C-AA5C-423C-AE1F-B0593262D44E}" dt="2022-10-03T12:18:25.326" v="1043" actId="20577"/>
          <ac:spMkLst>
            <pc:docMk/>
            <pc:sldMk cId="3555299352" sldId="276"/>
            <ac:spMk id="4" creationId="{15513ABD-B5E1-A93E-6FEE-00861F2686A1}"/>
          </ac:spMkLst>
        </pc:spChg>
        <pc:spChg chg="add del mod">
          <ac:chgData name="axel noel" userId="27e8de0e-9cff-4069-99ba-75fd57c23a32" providerId="ADAL" clId="{8E71687C-AA5C-423C-AE1F-B0593262D44E}" dt="2022-10-03T10:31:47.616" v="263"/>
          <ac:spMkLst>
            <pc:docMk/>
            <pc:sldMk cId="3555299352" sldId="276"/>
            <ac:spMk id="5" creationId="{8BE34953-E19F-2545-A826-C22871E996C7}"/>
          </ac:spMkLst>
        </pc:spChg>
        <pc:spChg chg="mod">
          <ac:chgData name="axel noel" userId="27e8de0e-9cff-4069-99ba-75fd57c23a32" providerId="ADAL" clId="{8E71687C-AA5C-423C-AE1F-B0593262D44E}" dt="2022-10-03T12:08:09.382" v="994" actId="20577"/>
          <ac:spMkLst>
            <pc:docMk/>
            <pc:sldMk cId="3555299352" sldId="276"/>
            <ac:spMk id="11" creationId="{B8E35BB3-5A97-BB07-9AB6-89EE58B53873}"/>
          </ac:spMkLst>
        </pc:spChg>
        <pc:spChg chg="mod">
          <ac:chgData name="axel noel" userId="27e8de0e-9cff-4069-99ba-75fd57c23a32" providerId="ADAL" clId="{8E71687C-AA5C-423C-AE1F-B0593262D44E}" dt="2022-10-03T12:47:44.119" v="1073" actId="14100"/>
          <ac:spMkLst>
            <pc:docMk/>
            <pc:sldMk cId="3555299352" sldId="276"/>
            <ac:spMk id="12" creationId="{4B63659F-4109-DD4B-9CA0-F12DB9A15730}"/>
          </ac:spMkLst>
        </pc:spChg>
        <pc:spChg chg="mod">
          <ac:chgData name="axel noel" userId="27e8de0e-9cff-4069-99ba-75fd57c23a32" providerId="ADAL" clId="{8E71687C-AA5C-423C-AE1F-B0593262D44E}" dt="2022-10-03T12:47:59.028" v="1075" actId="14100"/>
          <ac:spMkLst>
            <pc:docMk/>
            <pc:sldMk cId="3555299352" sldId="276"/>
            <ac:spMk id="13" creationId="{684833DF-37FE-BED5-7F8B-D7FA7B54311F}"/>
          </ac:spMkLst>
        </pc:spChg>
        <pc:picChg chg="mod">
          <ac:chgData name="axel noel" userId="27e8de0e-9cff-4069-99ba-75fd57c23a32" providerId="ADAL" clId="{8E71687C-AA5C-423C-AE1F-B0593262D44E}" dt="2022-10-03T12:47:35.556" v="1071" actId="14100"/>
          <ac:picMkLst>
            <pc:docMk/>
            <pc:sldMk cId="3555299352" sldId="276"/>
            <ac:picMk id="10" creationId="{87B25B08-E5F0-9DF2-C492-7DAF2EAB4809}"/>
          </ac:picMkLst>
        </pc:picChg>
      </pc:sldChg>
      <pc:sldChg chg="modSp mod ord">
        <pc:chgData name="axel noel" userId="27e8de0e-9cff-4069-99ba-75fd57c23a32" providerId="ADAL" clId="{8E71687C-AA5C-423C-AE1F-B0593262D44E}" dt="2022-10-03T11:57:49.561" v="888"/>
        <pc:sldMkLst>
          <pc:docMk/>
          <pc:sldMk cId="1323717734" sldId="277"/>
        </pc:sldMkLst>
        <pc:spChg chg="mod">
          <ac:chgData name="axel noel" userId="27e8de0e-9cff-4069-99ba-75fd57c23a32" providerId="ADAL" clId="{8E71687C-AA5C-423C-AE1F-B0593262D44E}" dt="2022-10-03T11:53:52.277" v="883" actId="20577"/>
          <ac:spMkLst>
            <pc:docMk/>
            <pc:sldMk cId="1323717734" sldId="277"/>
            <ac:spMk id="2" creationId="{62AAC186-F34F-25D7-5D99-E55F5C2DEA35}"/>
          </ac:spMkLst>
        </pc:spChg>
        <pc:spChg chg="mod">
          <ac:chgData name="axel noel" userId="27e8de0e-9cff-4069-99ba-75fd57c23a32" providerId="ADAL" clId="{8E71687C-AA5C-423C-AE1F-B0593262D44E}" dt="2022-10-03T11:53:22.876" v="876" actId="20577"/>
          <ac:spMkLst>
            <pc:docMk/>
            <pc:sldMk cId="1323717734" sldId="277"/>
            <ac:spMk id="4" creationId="{79167DB6-5251-AD35-51C9-9B7556643025}"/>
          </ac:spMkLst>
        </pc:spChg>
        <pc:spChg chg="mod">
          <ac:chgData name="axel noel" userId="27e8de0e-9cff-4069-99ba-75fd57c23a32" providerId="ADAL" clId="{8E71687C-AA5C-423C-AE1F-B0593262D44E}" dt="2022-10-03T11:53:28.938" v="880" actId="20577"/>
          <ac:spMkLst>
            <pc:docMk/>
            <pc:sldMk cId="1323717734" sldId="277"/>
            <ac:spMk id="9" creationId="{0C98E495-ABFA-770E-56BB-3BC3EF99F54C}"/>
          </ac:spMkLst>
        </pc:spChg>
      </pc:sldChg>
      <pc:sldChg chg="modSp mod">
        <pc:chgData name="axel noel" userId="27e8de0e-9cff-4069-99ba-75fd57c23a32" providerId="ADAL" clId="{8E71687C-AA5C-423C-AE1F-B0593262D44E}" dt="2022-10-03T11:38:22.709" v="591" actId="20577"/>
        <pc:sldMkLst>
          <pc:docMk/>
          <pc:sldMk cId="1781573625" sldId="278"/>
        </pc:sldMkLst>
        <pc:spChg chg="mod">
          <ac:chgData name="axel noel" userId="27e8de0e-9cff-4069-99ba-75fd57c23a32" providerId="ADAL" clId="{8E71687C-AA5C-423C-AE1F-B0593262D44E}" dt="2022-10-03T11:38:14.057" v="575" actId="20577"/>
          <ac:spMkLst>
            <pc:docMk/>
            <pc:sldMk cId="1781573625" sldId="278"/>
            <ac:spMk id="2" creationId="{62AAC186-F34F-25D7-5D99-E55F5C2DEA35}"/>
          </ac:spMkLst>
        </pc:spChg>
        <pc:spChg chg="mod">
          <ac:chgData name="axel noel" userId="27e8de0e-9cff-4069-99ba-75fd57c23a32" providerId="ADAL" clId="{8E71687C-AA5C-423C-AE1F-B0593262D44E}" dt="2022-10-03T11:38:22.709" v="591" actId="20577"/>
          <ac:spMkLst>
            <pc:docMk/>
            <pc:sldMk cId="1781573625" sldId="278"/>
            <ac:spMk id="13" creationId="{4881A514-9B6E-F9E8-3401-C3E71CE2A47E}"/>
          </ac:spMkLst>
        </pc:spChg>
      </pc:sldChg>
      <pc:sldChg chg="modSp mod">
        <pc:chgData name="axel noel" userId="27e8de0e-9cff-4069-99ba-75fd57c23a32" providerId="ADAL" clId="{8E71687C-AA5C-423C-AE1F-B0593262D44E}" dt="2022-10-03T11:38:39.379" v="618" actId="20577"/>
        <pc:sldMkLst>
          <pc:docMk/>
          <pc:sldMk cId="2867061817" sldId="280"/>
        </pc:sldMkLst>
        <pc:spChg chg="mod">
          <ac:chgData name="axel noel" userId="27e8de0e-9cff-4069-99ba-75fd57c23a32" providerId="ADAL" clId="{8E71687C-AA5C-423C-AE1F-B0593262D44E}" dt="2022-10-03T11:38:39.379" v="618" actId="20577"/>
          <ac:spMkLst>
            <pc:docMk/>
            <pc:sldMk cId="2867061817" sldId="280"/>
            <ac:spMk id="8" creationId="{198A608E-5B53-B9CB-DFED-565A95D9105D}"/>
          </ac:spMkLst>
        </pc:spChg>
      </pc:sldChg>
      <pc:sldChg chg="modSp mod">
        <pc:chgData name="axel noel" userId="27e8de0e-9cff-4069-99ba-75fd57c23a32" providerId="ADAL" clId="{8E71687C-AA5C-423C-AE1F-B0593262D44E}" dt="2022-10-03T11:58:07.028" v="905" actId="20577"/>
        <pc:sldMkLst>
          <pc:docMk/>
          <pc:sldMk cId="1492400063" sldId="281"/>
        </pc:sldMkLst>
        <pc:spChg chg="mod">
          <ac:chgData name="axel noel" userId="27e8de0e-9cff-4069-99ba-75fd57c23a32" providerId="ADAL" clId="{8E71687C-AA5C-423C-AE1F-B0593262D44E}" dt="2022-10-03T11:58:07.028" v="905" actId="20577"/>
          <ac:spMkLst>
            <pc:docMk/>
            <pc:sldMk cId="1492400063" sldId="281"/>
            <ac:spMk id="2" creationId="{62AAC186-F34F-25D7-5D99-E55F5C2DEA35}"/>
          </ac:spMkLst>
        </pc:spChg>
      </pc:sldChg>
      <pc:sldChg chg="modSp add mod">
        <pc:chgData name="axel noel" userId="27e8de0e-9cff-4069-99ba-75fd57c23a32" providerId="ADAL" clId="{8E71687C-AA5C-423C-AE1F-B0593262D44E}" dt="2022-10-03T11:48:52.749" v="655" actId="20577"/>
        <pc:sldMkLst>
          <pc:docMk/>
          <pc:sldMk cId="1641943858" sldId="286"/>
        </pc:sldMkLst>
        <pc:spChg chg="mod">
          <ac:chgData name="axel noel" userId="27e8de0e-9cff-4069-99ba-75fd57c23a32" providerId="ADAL" clId="{8E71687C-AA5C-423C-AE1F-B0593262D44E}" dt="2022-10-03T11:48:52.749" v="655" actId="20577"/>
          <ac:spMkLst>
            <pc:docMk/>
            <pc:sldMk cId="1641943858" sldId="286"/>
            <ac:spMk id="2" creationId="{62AAC186-F34F-25D7-5D99-E55F5C2DEA35}"/>
          </ac:spMkLst>
        </pc:spChg>
        <pc:spChg chg="mod">
          <ac:chgData name="axel noel" userId="27e8de0e-9cff-4069-99ba-75fd57c23a32" providerId="ADAL" clId="{8E71687C-AA5C-423C-AE1F-B0593262D44E}" dt="2022-10-03T10:15:44.376" v="150" actId="20577"/>
          <ac:spMkLst>
            <pc:docMk/>
            <pc:sldMk cId="1641943858" sldId="286"/>
            <ac:spMk id="3" creationId="{DF90FC3F-0325-6E79-4570-5E6B27C45FD2}"/>
          </ac:spMkLst>
        </pc:spChg>
      </pc:sldChg>
      <pc:sldChg chg="add del">
        <pc:chgData name="axel noel" userId="27e8de0e-9cff-4069-99ba-75fd57c23a32" providerId="ADAL" clId="{8E71687C-AA5C-423C-AE1F-B0593262D44E}" dt="2022-10-03T10:18:25.779" v="154"/>
        <pc:sldMkLst>
          <pc:docMk/>
          <pc:sldMk cId="1443523962" sldId="287"/>
        </pc:sldMkLst>
      </pc:sldChg>
      <pc:sldChg chg="delSp modSp add mod ord">
        <pc:chgData name="axel noel" userId="27e8de0e-9cff-4069-99ba-75fd57c23a32" providerId="ADAL" clId="{8E71687C-AA5C-423C-AE1F-B0593262D44E}" dt="2022-10-03T11:55:44.883" v="886"/>
        <pc:sldMkLst>
          <pc:docMk/>
          <pc:sldMk cId="1709121228" sldId="287"/>
        </pc:sldMkLst>
        <pc:spChg chg="mod">
          <ac:chgData name="axel noel" userId="27e8de0e-9cff-4069-99ba-75fd57c23a32" providerId="ADAL" clId="{8E71687C-AA5C-423C-AE1F-B0593262D44E}" dt="2022-10-03T10:19:00.326" v="167" actId="20577"/>
          <ac:spMkLst>
            <pc:docMk/>
            <pc:sldMk cId="1709121228" sldId="287"/>
            <ac:spMk id="2" creationId="{62AAC186-F34F-25D7-5D99-E55F5C2DEA35}"/>
          </ac:spMkLst>
        </pc:spChg>
        <pc:spChg chg="del mod">
          <ac:chgData name="axel noel" userId="27e8de0e-9cff-4069-99ba-75fd57c23a32" providerId="ADAL" clId="{8E71687C-AA5C-423C-AE1F-B0593262D44E}" dt="2022-10-03T11:55:44.883" v="886"/>
          <ac:spMkLst>
            <pc:docMk/>
            <pc:sldMk cId="1709121228" sldId="287"/>
            <ac:spMk id="8" creationId="{198A608E-5B53-B9CB-DFED-565A95D9105D}"/>
          </ac:spMkLst>
        </pc:spChg>
      </pc:sldChg>
      <pc:sldChg chg="add del">
        <pc:chgData name="axel noel" userId="27e8de0e-9cff-4069-99ba-75fd57c23a32" providerId="ADAL" clId="{8E71687C-AA5C-423C-AE1F-B0593262D44E}" dt="2022-10-03T10:17:51.024" v="152"/>
        <pc:sldMkLst>
          <pc:docMk/>
          <pc:sldMk cId="3732070671" sldId="287"/>
        </pc:sldMkLst>
      </pc:sldChg>
      <pc:sldChg chg="add">
        <pc:chgData name="axel noel" userId="27e8de0e-9cff-4069-99ba-75fd57c23a32" providerId="ADAL" clId="{8E71687C-AA5C-423C-AE1F-B0593262D44E}" dt="2022-10-03T10:25:36.643" v="170"/>
        <pc:sldMkLst>
          <pc:docMk/>
          <pc:sldMk cId="3028150319" sldId="288"/>
        </pc:sldMkLst>
      </pc:sldChg>
      <pc:sldChg chg="add">
        <pc:chgData name="axel noel" userId="27e8de0e-9cff-4069-99ba-75fd57c23a32" providerId="ADAL" clId="{8E71687C-AA5C-423C-AE1F-B0593262D44E}" dt="2022-10-03T10:25:36.643" v="170"/>
        <pc:sldMkLst>
          <pc:docMk/>
          <pc:sldMk cId="1836079422" sldId="289"/>
        </pc:sldMkLst>
      </pc:sldChg>
      <pc:sldChg chg="add">
        <pc:chgData name="axel noel" userId="27e8de0e-9cff-4069-99ba-75fd57c23a32" providerId="ADAL" clId="{8E71687C-AA5C-423C-AE1F-B0593262D44E}" dt="2022-10-03T10:26:10.895" v="173"/>
        <pc:sldMkLst>
          <pc:docMk/>
          <pc:sldMk cId="951610199" sldId="290"/>
        </pc:sldMkLst>
      </pc:sldChg>
      <pc:sldChg chg="add del">
        <pc:chgData name="axel noel" userId="27e8de0e-9cff-4069-99ba-75fd57c23a32" providerId="ADAL" clId="{8E71687C-AA5C-423C-AE1F-B0593262D44E}" dt="2022-10-03T11:27:53.611" v="266" actId="47"/>
        <pc:sldMkLst>
          <pc:docMk/>
          <pc:sldMk cId="2674226579" sldId="291"/>
        </pc:sldMkLst>
      </pc:sldChg>
      <pc:sldChg chg="modSp add mod">
        <pc:chgData name="axel noel" userId="27e8de0e-9cff-4069-99ba-75fd57c23a32" providerId="ADAL" clId="{8E71687C-AA5C-423C-AE1F-B0593262D44E}" dt="2022-10-03T11:33:19.442" v="533" actId="20577"/>
        <pc:sldMkLst>
          <pc:docMk/>
          <pc:sldMk cId="2739067664" sldId="291"/>
        </pc:sldMkLst>
        <pc:spChg chg="mod">
          <ac:chgData name="axel noel" userId="27e8de0e-9cff-4069-99ba-75fd57c23a32" providerId="ADAL" clId="{8E71687C-AA5C-423C-AE1F-B0593262D44E}" dt="2022-10-03T11:33:19.442" v="533" actId="20577"/>
          <ac:spMkLst>
            <pc:docMk/>
            <pc:sldMk cId="2739067664" sldId="291"/>
            <ac:spMk id="2" creationId="{62AAC186-F34F-25D7-5D99-E55F5C2DEA35}"/>
          </ac:spMkLst>
        </pc:spChg>
        <pc:spChg chg="mod">
          <ac:chgData name="axel noel" userId="27e8de0e-9cff-4069-99ba-75fd57c23a32" providerId="ADAL" clId="{8E71687C-AA5C-423C-AE1F-B0593262D44E}" dt="2022-10-03T11:33:10.276" v="531" actId="20577"/>
          <ac:spMkLst>
            <pc:docMk/>
            <pc:sldMk cId="2739067664" sldId="291"/>
            <ac:spMk id="3" creationId="{DF90FC3F-0325-6E79-4570-5E6B27C45FD2}"/>
          </ac:spMkLst>
        </pc:spChg>
      </pc:sldChg>
      <pc:sldChg chg="add del">
        <pc:chgData name="axel noel" userId="27e8de0e-9cff-4069-99ba-75fd57c23a32" providerId="ADAL" clId="{8E71687C-AA5C-423C-AE1F-B0593262D44E}" dt="2022-10-03T11:27:54.620" v="267" actId="47"/>
        <pc:sldMkLst>
          <pc:docMk/>
          <pc:sldMk cId="3135942337" sldId="292"/>
        </pc:sldMkLst>
      </pc:sldChg>
      <pc:sldChg chg="delSp modSp add mod">
        <pc:chgData name="axel noel" userId="27e8de0e-9cff-4069-99ba-75fd57c23a32" providerId="ADAL" clId="{8E71687C-AA5C-423C-AE1F-B0593262D44E}" dt="2022-10-03T11:39:05.826" v="645" actId="20577"/>
        <pc:sldMkLst>
          <pc:docMk/>
          <pc:sldMk cId="3765240697" sldId="292"/>
        </pc:sldMkLst>
        <pc:spChg chg="mod">
          <ac:chgData name="axel noel" userId="27e8de0e-9cff-4069-99ba-75fd57c23a32" providerId="ADAL" clId="{8E71687C-AA5C-423C-AE1F-B0593262D44E}" dt="2022-10-03T11:36:18.061" v="562" actId="20577"/>
          <ac:spMkLst>
            <pc:docMk/>
            <pc:sldMk cId="3765240697" sldId="292"/>
            <ac:spMk id="2" creationId="{62AAC186-F34F-25D7-5D99-E55F5C2DEA35}"/>
          </ac:spMkLst>
        </pc:spChg>
        <pc:spChg chg="mod">
          <ac:chgData name="axel noel" userId="27e8de0e-9cff-4069-99ba-75fd57c23a32" providerId="ADAL" clId="{8E71687C-AA5C-423C-AE1F-B0593262D44E}" dt="2022-10-03T11:39:05.826" v="645" actId="20577"/>
          <ac:spMkLst>
            <pc:docMk/>
            <pc:sldMk cId="3765240697" sldId="292"/>
            <ac:spMk id="8" creationId="{198A608E-5B53-B9CB-DFED-565A95D9105D}"/>
          </ac:spMkLst>
        </pc:spChg>
        <pc:picChg chg="del">
          <ac:chgData name="axel noel" userId="27e8de0e-9cff-4069-99ba-75fd57c23a32" providerId="ADAL" clId="{8E71687C-AA5C-423C-AE1F-B0593262D44E}" dt="2022-10-03T11:39:00.142" v="619" actId="478"/>
          <ac:picMkLst>
            <pc:docMk/>
            <pc:sldMk cId="3765240697" sldId="292"/>
            <ac:picMk id="6" creationId="{2854F929-1123-2467-57C0-BD0242CBC032}"/>
          </ac:picMkLst>
        </pc:picChg>
      </pc:sldChg>
      <pc:sldChg chg="add del">
        <pc:chgData name="axel noel" userId="27e8de0e-9cff-4069-99ba-75fd57c23a32" providerId="ADAL" clId="{8E71687C-AA5C-423C-AE1F-B0593262D44E}" dt="2022-10-03T11:40:46.099" v="650" actId="47"/>
        <pc:sldMkLst>
          <pc:docMk/>
          <pc:sldMk cId="2973602433" sldId="293"/>
        </pc:sldMkLst>
      </pc:sldChg>
      <pc:sldChg chg="add ord">
        <pc:chgData name="axel noel" userId="27e8de0e-9cff-4069-99ba-75fd57c23a32" providerId="ADAL" clId="{8E71687C-AA5C-423C-AE1F-B0593262D44E}" dt="2022-10-03T11:40:44.689" v="649"/>
        <pc:sldMkLst>
          <pc:docMk/>
          <pc:sldMk cId="94384786" sldId="294"/>
        </pc:sldMkLst>
      </pc:sldChg>
      <pc:sldChg chg="modSp add mod">
        <pc:chgData name="axel noel" userId="27e8de0e-9cff-4069-99ba-75fd57c23a32" providerId="ADAL" clId="{8E71687C-AA5C-423C-AE1F-B0593262D44E}" dt="2022-10-03T12:46:55.364" v="1069" actId="20577"/>
        <pc:sldMkLst>
          <pc:docMk/>
          <pc:sldMk cId="3647620773" sldId="295"/>
        </pc:sldMkLst>
        <pc:spChg chg="mod">
          <ac:chgData name="axel noel" userId="27e8de0e-9cff-4069-99ba-75fd57c23a32" providerId="ADAL" clId="{8E71687C-AA5C-423C-AE1F-B0593262D44E}" dt="2022-10-03T11:50:49.007" v="754" actId="20577"/>
          <ac:spMkLst>
            <pc:docMk/>
            <pc:sldMk cId="3647620773" sldId="295"/>
            <ac:spMk id="2" creationId="{62AAC186-F34F-25D7-5D99-E55F5C2DEA35}"/>
          </ac:spMkLst>
        </pc:spChg>
        <pc:spChg chg="mod">
          <ac:chgData name="axel noel" userId="27e8de0e-9cff-4069-99ba-75fd57c23a32" providerId="ADAL" clId="{8E71687C-AA5C-423C-AE1F-B0593262D44E}" dt="2022-10-03T12:46:55.364" v="1069" actId="20577"/>
          <ac:spMkLst>
            <pc:docMk/>
            <pc:sldMk cId="3647620773" sldId="295"/>
            <ac:spMk id="3" creationId="{DF90FC3F-0325-6E79-4570-5E6B27C45FD2}"/>
          </ac:spMkLst>
        </pc:spChg>
      </pc:sldChg>
      <pc:sldMasterChg chg="delSldLayout">
        <pc:chgData name="axel noel" userId="27e8de0e-9cff-4069-99ba-75fd57c23a32" providerId="ADAL" clId="{8E71687C-AA5C-423C-AE1F-B0593262D44E}" dt="2022-10-03T11:40:46.099" v="650" actId="47"/>
        <pc:sldMasterMkLst>
          <pc:docMk/>
          <pc:sldMasterMk cId="1064245791" sldId="2147483660"/>
        </pc:sldMasterMkLst>
        <pc:sldLayoutChg chg="del">
          <pc:chgData name="axel noel" userId="27e8de0e-9cff-4069-99ba-75fd57c23a32" providerId="ADAL" clId="{8E71687C-AA5C-423C-AE1F-B0593262D44E}" dt="2022-10-03T11:40:46.099" v="650" actId="47"/>
          <pc:sldLayoutMkLst>
            <pc:docMk/>
            <pc:sldMasterMk cId="1064245791" sldId="2147483660"/>
            <pc:sldLayoutMk cId="2703320471" sldId="214748371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FDF89_41456295.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FFDF89_41456295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31815944881888"/>
          <c:y val="0.15874217773485616"/>
          <c:w val="0.37573868110236219"/>
          <c:h val="0.56360798698277637"/>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91491323167575E-2"/>
          <c:y val="3.7668205931030242E-2"/>
          <c:w val="0.87031905442919866"/>
          <c:h val="0.84932717627587906"/>
        </c:manualLayout>
      </c:layout>
      <c:pie3DChart>
        <c:varyColors val="1"/>
        <c:ser>
          <c:idx val="0"/>
          <c:order val="0"/>
          <c:tx>
            <c:strRef>
              <c:f>Feuil1!$B$1</c:f>
              <c:strCache>
                <c:ptCount val="1"/>
                <c:pt idx="0">
                  <c:v>Ventes</c:v>
                </c:pt>
              </c:strCache>
            </c:strRef>
          </c:tx>
          <c:dPt>
            <c:idx val="0"/>
            <c:bubble3D val="0"/>
            <c:spPr>
              <a:solidFill>
                <a:srgbClr val="21B2A8"/>
              </a:solidFill>
              <a:ln w="25400">
                <a:solidFill>
                  <a:schemeClr val="lt1"/>
                </a:solidFill>
              </a:ln>
              <a:effectLst/>
              <a:sp3d contourW="25400">
                <a:contourClr>
                  <a:schemeClr val="lt1"/>
                </a:contourClr>
              </a:sp3d>
            </c:spPr>
            <c:extLst>
              <c:ext xmlns:c16="http://schemas.microsoft.com/office/drawing/2014/chart" uri="{C3380CC4-5D6E-409C-BE32-E72D297353CC}">
                <c16:uniqueId val="{00000001-D632-417B-BB77-3B1B8D498DEF}"/>
              </c:ext>
            </c:extLst>
          </c:dPt>
          <c:dPt>
            <c:idx val="1"/>
            <c:bubble3D val="0"/>
            <c:spPr>
              <a:solidFill>
                <a:srgbClr val="9AC440"/>
              </a:solidFill>
              <a:ln w="25400">
                <a:solidFill>
                  <a:schemeClr val="lt1"/>
                </a:solidFill>
              </a:ln>
              <a:effectLst/>
              <a:sp3d contourW="25400">
                <a:contourClr>
                  <a:schemeClr val="lt1"/>
                </a:contourClr>
              </a:sp3d>
            </c:spPr>
            <c:extLst>
              <c:ext xmlns:c16="http://schemas.microsoft.com/office/drawing/2014/chart" uri="{C3380CC4-5D6E-409C-BE32-E72D297353CC}">
                <c16:uniqueId val="{00000003-D632-417B-BB77-3B1B8D498DEF}"/>
              </c:ext>
            </c:extLst>
          </c:dPt>
          <c:dPt>
            <c:idx val="2"/>
            <c:bubble3D val="0"/>
            <c:spPr>
              <a:solidFill>
                <a:srgbClr val="DB5C57"/>
              </a:solidFill>
              <a:ln w="25400">
                <a:solidFill>
                  <a:schemeClr val="lt1"/>
                </a:solidFill>
              </a:ln>
              <a:effectLst/>
              <a:sp3d contourW="25400">
                <a:contourClr>
                  <a:schemeClr val="lt1"/>
                </a:contourClr>
              </a:sp3d>
            </c:spPr>
            <c:extLst>
              <c:ext xmlns:c16="http://schemas.microsoft.com/office/drawing/2014/chart" uri="{C3380CC4-5D6E-409C-BE32-E72D297353CC}">
                <c16:uniqueId val="{00000005-D632-417B-BB77-3B1B8D498DEF}"/>
              </c:ext>
            </c:extLst>
          </c:dPt>
          <c:dPt>
            <c:idx val="3"/>
            <c:bubble3D val="0"/>
            <c:spPr>
              <a:solidFill>
                <a:srgbClr val="0E6EB6"/>
              </a:solidFill>
              <a:ln w="25400">
                <a:solidFill>
                  <a:schemeClr val="lt1"/>
                </a:solidFill>
              </a:ln>
              <a:effectLst/>
              <a:sp3d contourW="25400">
                <a:contourClr>
                  <a:schemeClr val="lt1"/>
                </a:contourClr>
              </a:sp3d>
            </c:spPr>
            <c:extLst>
              <c:ext xmlns:c16="http://schemas.microsoft.com/office/drawing/2014/chart" uri="{C3380CC4-5D6E-409C-BE32-E72D297353CC}">
                <c16:uniqueId val="{00000007-D632-417B-BB77-3B1B8D498DEF}"/>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35</c:v>
                </c:pt>
                <c:pt idx="1">
                  <c:v>32</c:v>
                </c:pt>
                <c:pt idx="2">
                  <c:v>28</c:v>
                </c:pt>
                <c:pt idx="3">
                  <c:v>1.2</c:v>
                </c:pt>
              </c:numCache>
            </c:numRef>
          </c:val>
          <c:extLst>
            <c:ext xmlns:c16="http://schemas.microsoft.com/office/drawing/2014/chart" uri="{C3380CC4-5D6E-409C-BE32-E72D297353CC}">
              <c16:uniqueId val="{00000008-D632-417B-BB77-3B1B8D498DEF}"/>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0.6523</cdr:x>
      <cdr:y>0.19454</cdr:y>
    </cdr:from>
    <cdr:to>
      <cdr:x>1</cdr:x>
      <cdr:y>0.40345</cdr:y>
    </cdr:to>
    <cdr:sp macro="" textlink="">
      <cdr:nvSpPr>
        <cdr:cNvPr id="2" name="ZoneTexte 1">
          <a:extLst xmlns:a="http://schemas.openxmlformats.org/drawingml/2006/main">
            <a:ext uri="{FF2B5EF4-FFF2-40B4-BE49-F238E27FC236}">
              <a16:creationId xmlns:a16="http://schemas.microsoft.com/office/drawing/2014/main" id="{D3FA7421-C4D4-5ED4-B4CC-41EAE96DE565}"/>
            </a:ext>
          </a:extLst>
        </cdr:cNvPr>
        <cdr:cNvSpPr txBox="1"/>
      </cdr:nvSpPr>
      <cdr:spPr>
        <a:xfrm xmlns:a="http://schemas.openxmlformats.org/drawingml/2006/main">
          <a:off x="7142253" y="1054147"/>
          <a:ext cx="3807086" cy="1132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fr-BE" sz="1600" b="1" kern="1200" dirty="0">
              <a:solidFill>
                <a:srgbClr val="0E6EB6"/>
              </a:solidFill>
              <a:latin typeface="Open Sans" panose="020B0606030504020204" pitchFamily="34" charset="0"/>
              <a:ea typeface="Open Sans" panose="020B0606030504020204" pitchFamily="34" charset="0"/>
              <a:cs typeface="Open Sans" panose="020B0606030504020204" pitchFamily="34" charset="0"/>
            </a:rPr>
            <a:t>Priorité 1</a:t>
          </a:r>
          <a:r>
            <a:rPr lang="fr-FR" sz="1600" b="1" kern="1200" dirty="0">
              <a:solidFill>
                <a:srgbClr val="0E6EB6"/>
              </a:solidFill>
              <a:latin typeface="Open Sans" panose="020B0606030504020204" pitchFamily="34" charset="0"/>
              <a:ea typeface="Open Sans" panose="020B0606030504020204" pitchFamily="34" charset="0"/>
              <a:cs typeface="Open Sans" panose="020B0606030504020204" pitchFamily="34" charset="0"/>
            </a:rPr>
            <a:t> -  Une région Meuse-Rhin plus intelligente </a:t>
          </a:r>
          <a:r>
            <a:rPr lang="fr-BE" sz="1600" b="1" kern="1200" dirty="0">
              <a:solidFill>
                <a:srgbClr val="0E6EB6"/>
              </a:solidFill>
              <a:latin typeface="Open Sans" panose="020B0606030504020204" pitchFamily="34" charset="0"/>
              <a:ea typeface="Open Sans" panose="020B0606030504020204" pitchFamily="34" charset="0"/>
              <a:cs typeface="Open Sans" panose="020B0606030504020204" pitchFamily="34" charset="0"/>
            </a:rPr>
            <a:t> </a:t>
          </a:r>
        </a:p>
        <a:p xmlns:a="http://schemas.openxmlformats.org/drawingml/2006/main">
          <a:pPr algn="just"/>
          <a:r>
            <a:rPr lang="fr-BE" sz="1600" b="1" kern="1200" dirty="0">
              <a:solidFill>
                <a:srgbClr val="0E6EB6"/>
              </a:solidFill>
              <a:latin typeface="Open Sans" panose="020B0606030504020204" pitchFamily="34" charset="0"/>
              <a:ea typeface="Open Sans" panose="020B0606030504020204" pitchFamily="34" charset="0"/>
              <a:cs typeface="Open Sans" panose="020B0606030504020204" pitchFamily="34" charset="0"/>
            </a:rPr>
            <a:t>41,5M€ FEDER</a:t>
          </a:r>
        </a:p>
        <a:p xmlns:a="http://schemas.openxmlformats.org/drawingml/2006/main">
          <a:endParaRPr lang="fr-BE" sz="1600" b="1" kern="1200" dirty="0">
            <a:solidFill>
              <a:srgbClr val="0E6EB6"/>
            </a:solidFill>
            <a:latin typeface="Open Sans" panose="020B0606030504020204" pitchFamily="34" charset="0"/>
            <a:ea typeface="Open Sans" panose="020B0606030504020204" pitchFamily="34" charset="0"/>
            <a:cs typeface="Open Sans" panose="020B0606030504020204" pitchFamily="34" charset="0"/>
          </a:endParaRPr>
        </a:p>
      </cdr:txBody>
    </cdr:sp>
  </cdr:relSizeAnchor>
  <cdr:relSizeAnchor xmlns:cdr="http://schemas.openxmlformats.org/drawingml/2006/chartDrawing">
    <cdr:from>
      <cdr:x>0.28373</cdr:x>
      <cdr:y>0.77302</cdr:y>
    </cdr:from>
    <cdr:to>
      <cdr:x>0.72797</cdr:x>
      <cdr:y>0.92638</cdr:y>
    </cdr:to>
    <cdr:sp macro="" textlink="">
      <cdr:nvSpPr>
        <cdr:cNvPr id="3" name="ZoneTexte 2">
          <a:extLst xmlns:a="http://schemas.openxmlformats.org/drawingml/2006/main">
            <a:ext uri="{FF2B5EF4-FFF2-40B4-BE49-F238E27FC236}">
              <a16:creationId xmlns:a16="http://schemas.microsoft.com/office/drawing/2014/main" id="{C102F2E4-6B63-9EAD-B0A7-35E26503E6C5}"/>
            </a:ext>
          </a:extLst>
        </cdr:cNvPr>
        <cdr:cNvSpPr txBox="1"/>
      </cdr:nvSpPr>
      <cdr:spPr>
        <a:xfrm xmlns:a="http://schemas.openxmlformats.org/drawingml/2006/main">
          <a:off x="2803039" y="4188733"/>
          <a:ext cx="4388780" cy="8309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fr-BE" sz="1600" b="1" kern="1200" dirty="0">
              <a:solidFill>
                <a:srgbClr val="0E6EB6"/>
              </a:solidFill>
              <a:latin typeface="Open Sans" panose="020B0606030504020204" pitchFamily="34" charset="0"/>
              <a:ea typeface="Open Sans" panose="020B0606030504020204" pitchFamily="34" charset="0"/>
              <a:cs typeface="Open Sans" panose="020B0606030504020204" pitchFamily="34" charset="0"/>
            </a:rPr>
            <a:t>Priorité 2 – Une région Meuse-Rhin plus verte et à faible émission de carbone </a:t>
          </a:r>
        </a:p>
        <a:p xmlns:a="http://schemas.openxmlformats.org/drawingml/2006/main">
          <a:pPr algn="just"/>
          <a:r>
            <a:rPr lang="fr-BE" sz="1600" b="1" kern="1200" dirty="0">
              <a:solidFill>
                <a:srgbClr val="0E6EB6"/>
              </a:solidFill>
              <a:latin typeface="Open Sans" panose="020B0606030504020204" pitchFamily="34" charset="0"/>
              <a:ea typeface="Open Sans" panose="020B0606030504020204" pitchFamily="34" charset="0"/>
              <a:cs typeface="Open Sans" panose="020B0606030504020204" pitchFamily="34" charset="0"/>
            </a:rPr>
            <a:t>37M€ FEDER</a:t>
          </a:r>
        </a:p>
      </cdr:txBody>
    </cdr:sp>
  </cdr:relSizeAnchor>
  <cdr:relSizeAnchor xmlns:cdr="http://schemas.openxmlformats.org/drawingml/2006/chartDrawing">
    <cdr:from>
      <cdr:x>9.13297E-8</cdr:x>
      <cdr:y>0.2829</cdr:y>
    </cdr:from>
    <cdr:to>
      <cdr:x>0.2376</cdr:x>
      <cdr:y>0.493</cdr:y>
    </cdr:to>
    <cdr:sp macro="" textlink="">
      <cdr:nvSpPr>
        <cdr:cNvPr id="4" name="ZoneTexte 3">
          <a:extLst xmlns:a="http://schemas.openxmlformats.org/drawingml/2006/main">
            <a:ext uri="{FF2B5EF4-FFF2-40B4-BE49-F238E27FC236}">
              <a16:creationId xmlns:a16="http://schemas.microsoft.com/office/drawing/2014/main" id="{DE1E9B7A-0257-3C8C-89A1-9A22BDAB563B}"/>
            </a:ext>
          </a:extLst>
        </cdr:cNvPr>
        <cdr:cNvSpPr txBox="1"/>
      </cdr:nvSpPr>
      <cdr:spPr>
        <a:xfrm xmlns:a="http://schemas.openxmlformats.org/drawingml/2006/main">
          <a:off x="1" y="1532941"/>
          <a:ext cx="2601574" cy="11384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fr-FR" sz="1600" b="1" kern="1200" dirty="0">
              <a:solidFill>
                <a:srgbClr val="0E6EB6"/>
              </a:solidFill>
              <a:latin typeface="Open Sans" panose="020B0606030504020204" pitchFamily="34" charset="0"/>
              <a:ea typeface="Open Sans" panose="020B0606030504020204" pitchFamily="34" charset="0"/>
              <a:cs typeface="Open Sans" panose="020B0606030504020204" pitchFamily="34" charset="0"/>
            </a:rPr>
            <a:t>Priorité 3 – Une région Meuse-Rhin plus</a:t>
          </a:r>
          <a:r>
            <a:rPr lang="fr-FR" sz="1100" b="1" dirty="0"/>
            <a:t> </a:t>
          </a:r>
          <a:r>
            <a:rPr lang="fr-FR" sz="1600" b="1" kern="1200" dirty="0">
              <a:solidFill>
                <a:srgbClr val="0E6EB6"/>
              </a:solidFill>
              <a:latin typeface="Open Sans" panose="020B0606030504020204" pitchFamily="34" charset="0"/>
              <a:ea typeface="Open Sans" panose="020B0606030504020204" pitchFamily="34" charset="0"/>
              <a:cs typeface="Open Sans" panose="020B0606030504020204" pitchFamily="34" charset="0"/>
            </a:rPr>
            <a:t>sociale  </a:t>
          </a:r>
        </a:p>
        <a:p xmlns:a="http://schemas.openxmlformats.org/drawingml/2006/main">
          <a:pPr algn="just"/>
          <a:r>
            <a:rPr lang="fr-FR" sz="1600" b="1" kern="1200" dirty="0">
              <a:solidFill>
                <a:srgbClr val="0E6EB6"/>
              </a:solidFill>
              <a:latin typeface="Open Sans" panose="020B0606030504020204" pitchFamily="34" charset="0"/>
              <a:ea typeface="Open Sans" panose="020B0606030504020204" pitchFamily="34" charset="0"/>
              <a:cs typeface="Open Sans" panose="020B0606030504020204" pitchFamily="34" charset="0"/>
            </a:rPr>
            <a:t>40M€ FEDER</a:t>
          </a:r>
        </a:p>
      </cdr:txBody>
    </cdr:sp>
  </cdr:relSizeAnchor>
  <cdr:relSizeAnchor xmlns:cdr="http://schemas.openxmlformats.org/drawingml/2006/chartDrawing">
    <cdr:from>
      <cdr:x>0.41905</cdr:x>
      <cdr:y>0.15063</cdr:y>
    </cdr:from>
    <cdr:to>
      <cdr:x>0.46126</cdr:x>
      <cdr:y>0.28763</cdr:y>
    </cdr:to>
    <cdr:cxnSp macro="">
      <cdr:nvCxnSpPr>
        <cdr:cNvPr id="6" name="Connecteur droit avec flèche 5">
          <a:extLst xmlns:a="http://schemas.openxmlformats.org/drawingml/2006/main">
            <a:ext uri="{FF2B5EF4-FFF2-40B4-BE49-F238E27FC236}">
              <a16:creationId xmlns:a16="http://schemas.microsoft.com/office/drawing/2014/main" id="{1C3FCE72-F2FC-B9F9-3444-1DE91717553E}"/>
            </a:ext>
          </a:extLst>
        </cdr:cNvPr>
        <cdr:cNvCxnSpPr/>
      </cdr:nvCxnSpPr>
      <cdr:spPr>
        <a:xfrm xmlns:a="http://schemas.openxmlformats.org/drawingml/2006/main" flipH="1" flipV="1">
          <a:off x="4484993" y="816218"/>
          <a:ext cx="451855" cy="74235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0.57975</cdr:x>
      <cdr:y>0.25897</cdr:y>
    </cdr:from>
    <cdr:to>
      <cdr:x>0.65247</cdr:x>
      <cdr:y>0.30484</cdr:y>
    </cdr:to>
    <cdr:cxnSp macro="">
      <cdr:nvCxnSpPr>
        <cdr:cNvPr id="20" name="Connecteur droit avec flèche 19">
          <a:extLst xmlns:a="http://schemas.openxmlformats.org/drawingml/2006/main">
            <a:ext uri="{FF2B5EF4-FFF2-40B4-BE49-F238E27FC236}">
              <a16:creationId xmlns:a16="http://schemas.microsoft.com/office/drawing/2014/main" id="{BB624189-563A-D52A-22CF-44F06DA56D87}"/>
            </a:ext>
          </a:extLst>
        </cdr:cNvPr>
        <cdr:cNvCxnSpPr/>
      </cdr:nvCxnSpPr>
      <cdr:spPr>
        <a:xfrm xmlns:a="http://schemas.openxmlformats.org/drawingml/2006/main" flipV="1">
          <a:off x="5727496" y="1403262"/>
          <a:ext cx="718457" cy="24857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0.28334</cdr:x>
      <cdr:y>0.34509</cdr:y>
    </cdr:from>
    <cdr:to>
      <cdr:x>0.31832</cdr:x>
      <cdr:y>0.36841</cdr:y>
    </cdr:to>
    <cdr:cxnSp macro="">
      <cdr:nvCxnSpPr>
        <cdr:cNvPr id="22" name="Connecteur droit avec flèche 21">
          <a:extLst xmlns:a="http://schemas.openxmlformats.org/drawingml/2006/main">
            <a:ext uri="{FF2B5EF4-FFF2-40B4-BE49-F238E27FC236}">
              <a16:creationId xmlns:a16="http://schemas.microsoft.com/office/drawing/2014/main" id="{D145E48D-E0B2-4625-BCCD-D2F6EEF84A3C}"/>
            </a:ext>
          </a:extLst>
        </cdr:cNvPr>
        <cdr:cNvCxnSpPr/>
      </cdr:nvCxnSpPr>
      <cdr:spPr>
        <a:xfrm xmlns:a="http://schemas.openxmlformats.org/drawingml/2006/main" flipH="1" flipV="1">
          <a:off x="3102429" y="1869951"/>
          <a:ext cx="382965" cy="12634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0.45499</cdr:x>
      <cdr:y>0.71576</cdr:y>
    </cdr:from>
    <cdr:to>
      <cdr:x>0.45499</cdr:x>
      <cdr:y>0.78403</cdr:y>
    </cdr:to>
    <cdr:cxnSp macro="">
      <cdr:nvCxnSpPr>
        <cdr:cNvPr id="24" name="Connecteur droit avec flèche 23">
          <a:extLst xmlns:a="http://schemas.openxmlformats.org/drawingml/2006/main">
            <a:ext uri="{FF2B5EF4-FFF2-40B4-BE49-F238E27FC236}">
              <a16:creationId xmlns:a16="http://schemas.microsoft.com/office/drawing/2014/main" id="{B10F6B71-0C90-D60C-9384-222EB0720AE7}"/>
            </a:ext>
          </a:extLst>
        </cdr:cNvPr>
        <cdr:cNvCxnSpPr/>
      </cdr:nvCxnSpPr>
      <cdr:spPr>
        <a:xfrm xmlns:a="http://schemas.openxmlformats.org/drawingml/2006/main">
          <a:off x="4494963" y="3878441"/>
          <a:ext cx="0" cy="36993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0.45219</cdr:x>
      <cdr:y>0.21913</cdr:y>
    </cdr:from>
    <cdr:to>
      <cdr:x>0.47574</cdr:x>
      <cdr:y>0.27193</cdr:y>
    </cdr:to>
    <cdr:sp macro="" textlink="">
      <cdr:nvSpPr>
        <cdr:cNvPr id="5" name="ZoneTexte 4">
          <a:extLst xmlns:a="http://schemas.openxmlformats.org/drawingml/2006/main">
            <a:ext uri="{FF2B5EF4-FFF2-40B4-BE49-F238E27FC236}">
              <a16:creationId xmlns:a16="http://schemas.microsoft.com/office/drawing/2014/main" id="{D95AF762-FB80-37C9-6B0B-8CFCB73CA5C0}"/>
            </a:ext>
          </a:extLst>
        </cdr:cNvPr>
        <cdr:cNvSpPr txBox="1"/>
      </cdr:nvSpPr>
      <cdr:spPr>
        <a:xfrm xmlns:a="http://schemas.openxmlformats.org/drawingml/2006/main">
          <a:off x="4951185" y="1187394"/>
          <a:ext cx="257853" cy="28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dirty="0">
              <a:solidFill>
                <a:schemeClr val="bg1"/>
              </a:solidFill>
            </a:rPr>
            <a:t>5%</a:t>
          </a:r>
        </a:p>
      </cdr:txBody>
    </cdr:sp>
  </cdr:relSizeAnchor>
  <cdr:relSizeAnchor xmlns:cdr="http://schemas.openxmlformats.org/drawingml/2006/chartDrawing">
    <cdr:from>
      <cdr:x>0.51326</cdr:x>
      <cdr:y>0.33813</cdr:y>
    </cdr:from>
    <cdr:to>
      <cdr:x>0.57091</cdr:x>
      <cdr:y>0.40081</cdr:y>
    </cdr:to>
    <cdr:sp macro="" textlink="">
      <cdr:nvSpPr>
        <cdr:cNvPr id="7" name="ZoneTexte 6">
          <a:extLst xmlns:a="http://schemas.openxmlformats.org/drawingml/2006/main">
            <a:ext uri="{FF2B5EF4-FFF2-40B4-BE49-F238E27FC236}">
              <a16:creationId xmlns:a16="http://schemas.microsoft.com/office/drawing/2014/main" id="{8AB3D18B-F889-B419-D9CC-42048D1837BF}"/>
            </a:ext>
          </a:extLst>
        </cdr:cNvPr>
        <cdr:cNvSpPr txBox="1"/>
      </cdr:nvSpPr>
      <cdr:spPr>
        <a:xfrm xmlns:a="http://schemas.openxmlformats.org/drawingml/2006/main">
          <a:off x="5070672" y="1832237"/>
          <a:ext cx="569497" cy="3396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dirty="0">
              <a:solidFill>
                <a:schemeClr val="bg1"/>
              </a:solidFill>
            </a:rPr>
            <a:t>35%</a:t>
          </a:r>
        </a:p>
      </cdr:txBody>
    </cdr:sp>
  </cdr:relSizeAnchor>
  <cdr:relSizeAnchor xmlns:cdr="http://schemas.openxmlformats.org/drawingml/2006/chartDrawing">
    <cdr:from>
      <cdr:x>0.35243</cdr:x>
      <cdr:y>0.33813</cdr:y>
    </cdr:from>
    <cdr:to>
      <cdr:x>0.41416</cdr:x>
      <cdr:y>0.39236</cdr:y>
    </cdr:to>
    <cdr:sp macro="" textlink="">
      <cdr:nvSpPr>
        <cdr:cNvPr id="8" name="ZoneTexte 7">
          <a:extLst xmlns:a="http://schemas.openxmlformats.org/drawingml/2006/main">
            <a:ext uri="{FF2B5EF4-FFF2-40B4-BE49-F238E27FC236}">
              <a16:creationId xmlns:a16="http://schemas.microsoft.com/office/drawing/2014/main" id="{5EA80966-C29C-F619-D100-66F14DC79A60}"/>
            </a:ext>
          </a:extLst>
        </cdr:cNvPr>
        <cdr:cNvSpPr txBox="1"/>
      </cdr:nvSpPr>
      <cdr:spPr>
        <a:xfrm xmlns:a="http://schemas.openxmlformats.org/drawingml/2006/main">
          <a:off x="3481795" y="1832237"/>
          <a:ext cx="609841" cy="2938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dirty="0">
              <a:solidFill>
                <a:schemeClr val="bg1"/>
              </a:solidFill>
            </a:rPr>
            <a:t>28%</a:t>
          </a:r>
        </a:p>
      </cdr:txBody>
    </cdr:sp>
  </cdr:relSizeAnchor>
  <cdr:relSizeAnchor xmlns:cdr="http://schemas.openxmlformats.org/drawingml/2006/chartDrawing">
    <cdr:from>
      <cdr:x>0.43538</cdr:x>
      <cdr:y>0.53624</cdr:y>
    </cdr:from>
    <cdr:to>
      <cdr:x>0.50414</cdr:x>
      <cdr:y>0.62751</cdr:y>
    </cdr:to>
    <cdr:sp macro="" textlink="">
      <cdr:nvSpPr>
        <cdr:cNvPr id="9" name="ZoneTexte 8">
          <a:extLst xmlns:a="http://schemas.openxmlformats.org/drawingml/2006/main">
            <a:ext uri="{FF2B5EF4-FFF2-40B4-BE49-F238E27FC236}">
              <a16:creationId xmlns:a16="http://schemas.microsoft.com/office/drawing/2014/main" id="{127ECF28-37D4-6A07-D276-C9C6AD9712FC}"/>
            </a:ext>
          </a:extLst>
        </cdr:cNvPr>
        <cdr:cNvSpPr txBox="1"/>
      </cdr:nvSpPr>
      <cdr:spPr>
        <a:xfrm xmlns:a="http://schemas.openxmlformats.org/drawingml/2006/main">
          <a:off x="4301230" y="2905706"/>
          <a:ext cx="679305" cy="4945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dirty="0">
              <a:solidFill>
                <a:schemeClr val="bg1"/>
              </a:solidFill>
            </a:rPr>
            <a:t>32%</a:t>
          </a:r>
        </a:p>
      </cdr:txBody>
    </cdr:sp>
  </cdr:relSizeAnchor>
</c:userShapes>
</file>

<file path=ppt/drawings/drawing2.xml><?xml version="1.0" encoding="utf-8"?>
<c:userShapes xmlns:c="http://schemas.openxmlformats.org/drawingml/2006/chart">
  <cdr:relSizeAnchor xmlns:cdr="http://schemas.openxmlformats.org/drawingml/2006/chartDrawing">
    <cdr:from>
      <cdr:x>0.59103</cdr:x>
      <cdr:y>0.23502</cdr:y>
    </cdr:from>
    <cdr:to>
      <cdr:x>0.80915</cdr:x>
      <cdr:y>0.39269</cdr:y>
    </cdr:to>
    <cdr:sp macro="" textlink="">
      <cdr:nvSpPr>
        <cdr:cNvPr id="2" name="ZoneTexte 1">
          <a:extLst xmlns:a="http://schemas.openxmlformats.org/drawingml/2006/main">
            <a:ext uri="{FF2B5EF4-FFF2-40B4-BE49-F238E27FC236}">
              <a16:creationId xmlns:a16="http://schemas.microsoft.com/office/drawing/2014/main" id="{DF14AE12-8770-B3DB-3F69-6B9112312E5F}"/>
            </a:ext>
          </a:extLst>
        </cdr:cNvPr>
        <cdr:cNvSpPr txBox="1"/>
      </cdr:nvSpPr>
      <cdr:spPr>
        <a:xfrm xmlns:a="http://schemas.openxmlformats.org/drawingml/2006/main">
          <a:off x="2964572" y="730666"/>
          <a:ext cx="1094077" cy="4901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rPr>
            <a:t>35 %</a:t>
          </a:r>
          <a:endParaRPr lang="fr-FR" sz="2400" dirty="0">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0.40018</cdr:x>
      <cdr:y>0.53147</cdr:y>
    </cdr:from>
    <cdr:to>
      <cdr:x>0.59103</cdr:x>
      <cdr:y>0.65768</cdr:y>
    </cdr:to>
    <cdr:sp macro="" textlink="">
      <cdr:nvSpPr>
        <cdr:cNvPr id="3" name="ZoneTexte 2">
          <a:extLst xmlns:a="http://schemas.openxmlformats.org/drawingml/2006/main">
            <a:ext uri="{FF2B5EF4-FFF2-40B4-BE49-F238E27FC236}">
              <a16:creationId xmlns:a16="http://schemas.microsoft.com/office/drawing/2014/main" id="{6E802C11-7A52-D59A-D53E-0899913B0779}"/>
            </a:ext>
          </a:extLst>
        </cdr:cNvPr>
        <cdr:cNvSpPr txBox="1"/>
      </cdr:nvSpPr>
      <cdr:spPr>
        <a:xfrm xmlns:a="http://schemas.openxmlformats.org/drawingml/2006/main">
          <a:off x="2077117" y="1971066"/>
          <a:ext cx="990600" cy="4680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0.3836</cdr:x>
      <cdr:y>0.50438</cdr:y>
    </cdr:from>
    <cdr:to>
      <cdr:x>0.6164</cdr:x>
      <cdr:y>0.63647</cdr:y>
    </cdr:to>
    <cdr:sp macro="" textlink="">
      <cdr:nvSpPr>
        <cdr:cNvPr id="4" name="ZoneTexte 3">
          <a:extLst xmlns:a="http://schemas.openxmlformats.org/drawingml/2006/main">
            <a:ext uri="{FF2B5EF4-FFF2-40B4-BE49-F238E27FC236}">
              <a16:creationId xmlns:a16="http://schemas.microsoft.com/office/drawing/2014/main" id="{474900BA-BACD-4368-2ECE-8E686DD4DA32}"/>
            </a:ext>
          </a:extLst>
        </cdr:cNvPr>
        <cdr:cNvSpPr txBox="1"/>
      </cdr:nvSpPr>
      <cdr:spPr>
        <a:xfrm xmlns:a="http://schemas.openxmlformats.org/drawingml/2006/main">
          <a:off x="1924114" y="1568082"/>
          <a:ext cx="1167711" cy="4106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b="1" dirty="0">
              <a:solidFill>
                <a:schemeClr val="bg1"/>
              </a:solidFill>
              <a:ea typeface="Open Sans" panose="020B0606030504020204" pitchFamily="34" charset="0"/>
              <a:cs typeface="Open Sans" panose="020B0606030504020204" pitchFamily="34" charset="0"/>
            </a:rPr>
            <a:t>32%</a:t>
          </a:r>
          <a:endParaRPr lang="fr-FR" sz="2400" dirty="0">
            <a:ea typeface="Open Sans" panose="020B0606030504020204" pitchFamily="34" charset="0"/>
            <a:cs typeface="Open Sans" panose="020B0606030504020204" pitchFamily="34" charset="0"/>
          </a:endParaRPr>
        </a:p>
      </cdr:txBody>
    </cdr:sp>
  </cdr:relSizeAnchor>
  <cdr:relSizeAnchor xmlns:cdr="http://schemas.openxmlformats.org/drawingml/2006/chartDrawing">
    <cdr:from>
      <cdr:x>0.20514</cdr:x>
      <cdr:y>0.25263</cdr:y>
    </cdr:from>
    <cdr:to>
      <cdr:x>0.34356</cdr:x>
      <cdr:y>0.32429</cdr:y>
    </cdr:to>
    <cdr:sp macro="" textlink="">
      <cdr:nvSpPr>
        <cdr:cNvPr id="5" name="ZoneTexte 4">
          <a:extLst xmlns:a="http://schemas.openxmlformats.org/drawingml/2006/main">
            <a:ext uri="{FF2B5EF4-FFF2-40B4-BE49-F238E27FC236}">
              <a16:creationId xmlns:a16="http://schemas.microsoft.com/office/drawing/2014/main" id="{6EC4EFB0-50E1-838C-B884-78F47A5BFD29}"/>
            </a:ext>
          </a:extLst>
        </cdr:cNvPr>
        <cdr:cNvSpPr txBox="1"/>
      </cdr:nvSpPr>
      <cdr:spPr>
        <a:xfrm xmlns:a="http://schemas.openxmlformats.org/drawingml/2006/main">
          <a:off x="1064746" y="936923"/>
          <a:ext cx="718457" cy="265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0.17368</cdr:x>
      <cdr:y>0.22745</cdr:y>
    </cdr:from>
    <cdr:to>
      <cdr:x>0.37711</cdr:x>
      <cdr:y>0.37548</cdr:y>
    </cdr:to>
    <cdr:sp macro="" textlink="">
      <cdr:nvSpPr>
        <cdr:cNvPr id="6" name="ZoneTexte 5">
          <a:extLst xmlns:a="http://schemas.openxmlformats.org/drawingml/2006/main">
            <a:ext uri="{FF2B5EF4-FFF2-40B4-BE49-F238E27FC236}">
              <a16:creationId xmlns:a16="http://schemas.microsoft.com/office/drawing/2014/main" id="{DDF19141-2EB4-7895-3EC4-AE616AAA3EC8}"/>
            </a:ext>
          </a:extLst>
        </cdr:cNvPr>
        <cdr:cNvSpPr txBox="1"/>
      </cdr:nvSpPr>
      <cdr:spPr>
        <a:xfrm xmlns:a="http://schemas.openxmlformats.org/drawingml/2006/main">
          <a:off x="871169" y="707118"/>
          <a:ext cx="1020393" cy="4602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b="1" dirty="0">
              <a:solidFill>
                <a:schemeClr val="bg1"/>
              </a:solidFill>
              <a:ea typeface="Open Sans" panose="020B0606030504020204" pitchFamily="34" charset="0"/>
              <a:cs typeface="Open Sans" panose="020B0606030504020204" pitchFamily="34" charset="0"/>
            </a:rPr>
            <a:t>28%</a:t>
          </a:r>
          <a:endParaRPr lang="fr-FR" sz="2400" dirty="0">
            <a:ea typeface="Open Sans" panose="020B0606030504020204" pitchFamily="34" charset="0"/>
            <a:cs typeface="Open Sans" panose="020B0606030504020204" pitchFamily="34" charset="0"/>
          </a:endParaRPr>
        </a:p>
      </cdr:txBody>
    </cdr:sp>
  </cdr:relSizeAnchor>
  <cdr:relSizeAnchor xmlns:cdr="http://schemas.openxmlformats.org/drawingml/2006/chartDrawing">
    <cdr:from>
      <cdr:x>0.47988</cdr:x>
      <cdr:y>0.16751</cdr:y>
    </cdr:from>
    <cdr:to>
      <cdr:x>0.51134</cdr:x>
      <cdr:y>0.18596</cdr:y>
    </cdr:to>
    <cdr:sp macro="" textlink="">
      <cdr:nvSpPr>
        <cdr:cNvPr id="7" name="ZoneTexte 6">
          <a:extLst xmlns:a="http://schemas.openxmlformats.org/drawingml/2006/main">
            <a:ext uri="{FF2B5EF4-FFF2-40B4-BE49-F238E27FC236}">
              <a16:creationId xmlns:a16="http://schemas.microsoft.com/office/drawing/2014/main" id="{CCD923FB-43B5-E709-4E01-354E070495EA}"/>
            </a:ext>
          </a:extLst>
        </cdr:cNvPr>
        <cdr:cNvSpPr txBox="1"/>
      </cdr:nvSpPr>
      <cdr:spPr>
        <a:xfrm xmlns:a="http://schemas.openxmlformats.org/drawingml/2006/main">
          <a:off x="2490774" y="621237"/>
          <a:ext cx="163286" cy="68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0.40343</cdr:x>
      <cdr:y>0.03297</cdr:y>
    </cdr:from>
    <cdr:to>
      <cdr:x>0.58356</cdr:x>
      <cdr:y>0.175</cdr:y>
    </cdr:to>
    <cdr:sp macro="" textlink="">
      <cdr:nvSpPr>
        <cdr:cNvPr id="8" name="ZoneTexte 7">
          <a:extLst xmlns:a="http://schemas.openxmlformats.org/drawingml/2006/main">
            <a:ext uri="{FF2B5EF4-FFF2-40B4-BE49-F238E27FC236}">
              <a16:creationId xmlns:a16="http://schemas.microsoft.com/office/drawing/2014/main" id="{A7F12F63-F5E2-5BB3-F49E-5DA450A2213D}"/>
            </a:ext>
          </a:extLst>
        </cdr:cNvPr>
        <cdr:cNvSpPr txBox="1"/>
      </cdr:nvSpPr>
      <cdr:spPr>
        <a:xfrm xmlns:a="http://schemas.openxmlformats.org/drawingml/2006/main">
          <a:off x="2023584" y="102506"/>
          <a:ext cx="903514" cy="4415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b="1" dirty="0">
              <a:solidFill>
                <a:schemeClr val="bg1"/>
              </a:solidFill>
              <a:ea typeface="Open Sans" panose="020B0606030504020204" pitchFamily="34" charset="0"/>
              <a:cs typeface="Open Sans" panose="020B0606030504020204" pitchFamily="34" charset="0"/>
            </a:rPr>
            <a:t>5%</a:t>
          </a:r>
          <a:endParaRPr lang="fr-FR" sz="2400" b="1" dirty="0">
            <a:ea typeface="Open Sans" panose="020B0606030504020204" pitchFamily="34" charset="0"/>
            <a:cs typeface="Open Sans" panose="020B0606030504020204" pitchFamily="34" charset="0"/>
          </a:endParaRPr>
        </a:p>
        <a:p xmlns:a="http://schemas.openxmlformats.org/drawingml/2006/main">
          <a:endParaRPr lang="fr-F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7563A3F-1402-4397-BB4E-27F956E6CB9A}" type="datetimeFigureOut">
              <a:rPr lang="en-GB" smtClean="0"/>
              <a:t>17/10/2023</a:t>
            </a:fld>
            <a:endParaRPr lang="en-GB"/>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22FE660-0C67-4566-AE5D-137302565321}" type="slidenum">
              <a:rPr lang="en-GB" smtClean="0"/>
              <a:t>‹#›</a:t>
            </a:fld>
            <a:endParaRPr lang="en-GB"/>
          </a:p>
        </p:txBody>
      </p:sp>
    </p:spTree>
    <p:extLst>
      <p:ext uri="{BB962C8B-B14F-4D97-AF65-F5344CB8AC3E}">
        <p14:creationId xmlns:p14="http://schemas.microsoft.com/office/powerpoint/2010/main" val="241525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1</a:t>
            </a:fld>
            <a:endParaRPr lang="en-GB"/>
          </a:p>
        </p:txBody>
      </p:sp>
    </p:spTree>
    <p:extLst>
      <p:ext uri="{BB962C8B-B14F-4D97-AF65-F5344CB8AC3E}">
        <p14:creationId xmlns:p14="http://schemas.microsoft.com/office/powerpoint/2010/main" val="374847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10</a:t>
            </a:fld>
            <a:endParaRPr lang="en-GB"/>
          </a:p>
        </p:txBody>
      </p:sp>
    </p:spTree>
    <p:extLst>
      <p:ext uri="{BB962C8B-B14F-4D97-AF65-F5344CB8AC3E}">
        <p14:creationId xmlns:p14="http://schemas.microsoft.com/office/powerpoint/2010/main" val="43638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522FE660-0C67-4566-AE5D-137302565321}" type="slidenum">
              <a:rPr lang="en-GB" smtClean="0"/>
              <a:t>22</a:t>
            </a:fld>
            <a:endParaRPr lang="en-GB"/>
          </a:p>
        </p:txBody>
      </p:sp>
    </p:spTree>
    <p:extLst>
      <p:ext uri="{BB962C8B-B14F-4D97-AF65-F5344CB8AC3E}">
        <p14:creationId xmlns:p14="http://schemas.microsoft.com/office/powerpoint/2010/main" val="3536183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522FE660-0C67-4566-AE5D-137302565321}" type="slidenum">
              <a:rPr lang="en-GB" smtClean="0"/>
              <a:t>23</a:t>
            </a:fld>
            <a:endParaRPr lang="en-GB"/>
          </a:p>
        </p:txBody>
      </p:sp>
    </p:spTree>
    <p:extLst>
      <p:ext uri="{BB962C8B-B14F-4D97-AF65-F5344CB8AC3E}">
        <p14:creationId xmlns:p14="http://schemas.microsoft.com/office/powerpoint/2010/main" val="2185405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522FE660-0C67-4566-AE5D-137302565321}" type="slidenum">
              <a:rPr lang="en-GB" smtClean="0"/>
              <a:t>25</a:t>
            </a:fld>
            <a:endParaRPr lang="en-GB"/>
          </a:p>
        </p:txBody>
      </p:sp>
    </p:spTree>
    <p:extLst>
      <p:ext uri="{BB962C8B-B14F-4D97-AF65-F5344CB8AC3E}">
        <p14:creationId xmlns:p14="http://schemas.microsoft.com/office/powerpoint/2010/main" val="2839958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FE660-0C67-4566-AE5D-137302565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204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FE660-0C67-4566-AE5D-137302565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53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FE660-0C67-4566-AE5D-137302565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959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FE660-0C67-4566-AE5D-137302565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126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FE660-0C67-4566-AE5D-137302565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707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522FE660-0C67-4566-AE5D-137302565321}" type="slidenum">
              <a:rPr lang="en-GB" smtClean="0"/>
              <a:t>31</a:t>
            </a:fld>
            <a:endParaRPr lang="en-GB"/>
          </a:p>
        </p:txBody>
      </p:sp>
    </p:spTree>
    <p:extLst>
      <p:ext uri="{BB962C8B-B14F-4D97-AF65-F5344CB8AC3E}">
        <p14:creationId xmlns:p14="http://schemas.microsoft.com/office/powerpoint/2010/main" val="237113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a:p>
            <a:endParaRPr lang="fr-BE"/>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2</a:t>
            </a:fld>
            <a:endParaRPr lang="en-GB"/>
          </a:p>
        </p:txBody>
      </p:sp>
    </p:spTree>
    <p:extLst>
      <p:ext uri="{BB962C8B-B14F-4D97-AF65-F5344CB8AC3E}">
        <p14:creationId xmlns:p14="http://schemas.microsoft.com/office/powerpoint/2010/main" val="2355371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32</a:t>
            </a:fld>
            <a:endParaRPr lang="en-GB"/>
          </a:p>
        </p:txBody>
      </p:sp>
    </p:spTree>
    <p:extLst>
      <p:ext uri="{BB962C8B-B14F-4D97-AF65-F5344CB8AC3E}">
        <p14:creationId xmlns:p14="http://schemas.microsoft.com/office/powerpoint/2010/main" val="291922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40</a:t>
            </a:fld>
            <a:endParaRPr lang="en-GB"/>
          </a:p>
        </p:txBody>
      </p:sp>
    </p:spTree>
    <p:extLst>
      <p:ext uri="{BB962C8B-B14F-4D97-AF65-F5344CB8AC3E}">
        <p14:creationId xmlns:p14="http://schemas.microsoft.com/office/powerpoint/2010/main" val="3782745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FE660-0C67-4566-AE5D-137302565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060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42</a:t>
            </a:fld>
            <a:endParaRPr lang="en-GB"/>
          </a:p>
        </p:txBody>
      </p:sp>
    </p:spTree>
    <p:extLst>
      <p:ext uri="{BB962C8B-B14F-4D97-AF65-F5344CB8AC3E}">
        <p14:creationId xmlns:p14="http://schemas.microsoft.com/office/powerpoint/2010/main" val="1021663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43</a:t>
            </a:fld>
            <a:endParaRPr lang="en-GB"/>
          </a:p>
        </p:txBody>
      </p:sp>
    </p:spTree>
    <p:extLst>
      <p:ext uri="{BB962C8B-B14F-4D97-AF65-F5344CB8AC3E}">
        <p14:creationId xmlns:p14="http://schemas.microsoft.com/office/powerpoint/2010/main" val="3645718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FE660-0C67-4566-AE5D-137302565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761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45</a:t>
            </a:fld>
            <a:endParaRPr lang="en-GB"/>
          </a:p>
        </p:txBody>
      </p:sp>
    </p:spTree>
    <p:extLst>
      <p:ext uri="{BB962C8B-B14F-4D97-AF65-F5344CB8AC3E}">
        <p14:creationId xmlns:p14="http://schemas.microsoft.com/office/powerpoint/2010/main" val="3809950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BE"/>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46</a:t>
            </a:fld>
            <a:endParaRPr lang="en-GB"/>
          </a:p>
        </p:txBody>
      </p:sp>
    </p:spTree>
    <p:extLst>
      <p:ext uri="{BB962C8B-B14F-4D97-AF65-F5344CB8AC3E}">
        <p14:creationId xmlns:p14="http://schemas.microsoft.com/office/powerpoint/2010/main" val="287783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47</a:t>
            </a:fld>
            <a:endParaRPr lang="en-GB"/>
          </a:p>
        </p:txBody>
      </p:sp>
    </p:spTree>
    <p:extLst>
      <p:ext uri="{BB962C8B-B14F-4D97-AF65-F5344CB8AC3E}">
        <p14:creationId xmlns:p14="http://schemas.microsoft.com/office/powerpoint/2010/main" val="3399560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FE660-0C67-4566-AE5D-137302565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3</a:t>
            </a:fld>
            <a:endParaRPr lang="en-GB"/>
          </a:p>
        </p:txBody>
      </p:sp>
    </p:spTree>
    <p:extLst>
      <p:ext uri="{BB962C8B-B14F-4D97-AF65-F5344CB8AC3E}">
        <p14:creationId xmlns:p14="http://schemas.microsoft.com/office/powerpoint/2010/main" val="3712492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FE660-0C67-4566-AE5D-137302565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168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50</a:t>
            </a:fld>
            <a:endParaRPr lang="en-GB"/>
          </a:p>
        </p:txBody>
      </p:sp>
    </p:spTree>
    <p:extLst>
      <p:ext uri="{BB962C8B-B14F-4D97-AF65-F5344CB8AC3E}">
        <p14:creationId xmlns:p14="http://schemas.microsoft.com/office/powerpoint/2010/main" val="261745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4</a:t>
            </a:fld>
            <a:endParaRPr lang="en-GB"/>
          </a:p>
        </p:txBody>
      </p:sp>
    </p:spTree>
    <p:extLst>
      <p:ext uri="{BB962C8B-B14F-4D97-AF65-F5344CB8AC3E}">
        <p14:creationId xmlns:p14="http://schemas.microsoft.com/office/powerpoint/2010/main" val="2799776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5</a:t>
            </a:fld>
            <a:endParaRPr lang="en-GB"/>
          </a:p>
        </p:txBody>
      </p:sp>
    </p:spTree>
    <p:extLst>
      <p:ext uri="{BB962C8B-B14F-4D97-AF65-F5344CB8AC3E}">
        <p14:creationId xmlns:p14="http://schemas.microsoft.com/office/powerpoint/2010/main" val="326593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a:p>
          <a:p>
            <a:endParaRPr lang="fr-BE"/>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6</a:t>
            </a:fld>
            <a:endParaRPr lang="en-GB"/>
          </a:p>
        </p:txBody>
      </p:sp>
    </p:spTree>
    <p:extLst>
      <p:ext uri="{BB962C8B-B14F-4D97-AF65-F5344CB8AC3E}">
        <p14:creationId xmlns:p14="http://schemas.microsoft.com/office/powerpoint/2010/main" val="309094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7</a:t>
            </a:fld>
            <a:endParaRPr lang="en-GB"/>
          </a:p>
        </p:txBody>
      </p:sp>
    </p:spTree>
    <p:extLst>
      <p:ext uri="{BB962C8B-B14F-4D97-AF65-F5344CB8AC3E}">
        <p14:creationId xmlns:p14="http://schemas.microsoft.com/office/powerpoint/2010/main" val="266984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522FE660-0C67-4566-AE5D-137302565321}" type="slidenum">
              <a:rPr lang="en-GB" smtClean="0"/>
              <a:t>8</a:t>
            </a:fld>
            <a:endParaRPr lang="en-GB"/>
          </a:p>
        </p:txBody>
      </p:sp>
    </p:spTree>
    <p:extLst>
      <p:ext uri="{BB962C8B-B14F-4D97-AF65-F5344CB8AC3E}">
        <p14:creationId xmlns:p14="http://schemas.microsoft.com/office/powerpoint/2010/main" val="89144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FE660-0C67-4566-AE5D-137302565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122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68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960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itel 1">
            <a:extLst>
              <a:ext uri="{FF2B5EF4-FFF2-40B4-BE49-F238E27FC236}">
                <a16:creationId xmlns:a16="http://schemas.microsoft.com/office/drawing/2014/main" id="{AE1556D5-314B-F748-8960-41FF0D418B76}"/>
              </a:ext>
            </a:extLst>
          </p:cNvPr>
          <p:cNvSpPr>
            <a:spLocks noGrp="1"/>
          </p:cNvSpPr>
          <p:nvPr>
            <p:ph type="title"/>
          </p:nvPr>
        </p:nvSpPr>
        <p:spPr>
          <a:xfrm>
            <a:off x="1543050" y="365125"/>
            <a:ext cx="9810750" cy="1325563"/>
          </a:xfrm>
          <a:prstGeom prst="rect">
            <a:avLst/>
          </a:prstGeom>
        </p:spPr>
        <p:txBody>
          <a:bodyPr vert="horz" lIns="91440" tIns="45720" rIns="91440" bIns="45720" rtlCol="0" anchor="ctr">
            <a:noAutofit/>
          </a:bodyPr>
          <a:lstStyle>
            <a:lvl1pPr>
              <a:defRPr b="1">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4" name="Tijdelijke aanduiding voor inhoud 2">
            <a:extLst>
              <a:ext uri="{FF2B5EF4-FFF2-40B4-BE49-F238E27FC236}">
                <a16:creationId xmlns:a16="http://schemas.microsoft.com/office/drawing/2014/main" id="{DF351529-CC3B-0E49-BA21-2DF3D7A92770}"/>
              </a:ext>
            </a:extLst>
          </p:cNvPr>
          <p:cNvSpPr>
            <a:spLocks noGrp="1"/>
          </p:cNvSpPr>
          <p:nvPr>
            <p:ph idx="1"/>
          </p:nvPr>
        </p:nvSpPr>
        <p:spPr>
          <a:xfrm>
            <a:off x="1543050" y="1825625"/>
            <a:ext cx="9810750" cy="417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147070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0E27782F-597F-3242-BB21-B5645D20686A}"/>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8" name="Ondertitel 2">
            <a:extLst>
              <a:ext uri="{FF2B5EF4-FFF2-40B4-BE49-F238E27FC236}">
                <a16:creationId xmlns:a16="http://schemas.microsoft.com/office/drawing/2014/main" id="{AB6F8405-8F63-7C42-9846-C852522964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Tree>
    <p:extLst>
      <p:ext uri="{BB962C8B-B14F-4D97-AF65-F5344CB8AC3E}">
        <p14:creationId xmlns:p14="http://schemas.microsoft.com/office/powerpoint/2010/main" val="362605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A8270FA-DB73-274C-9405-180EAD770C3F}"/>
              </a:ext>
            </a:extLst>
          </p:cNvPr>
          <p:cNvSpPr>
            <a:spLocks noGrp="1"/>
          </p:cNvSpPr>
          <p:nvPr>
            <p:ph type="title"/>
          </p:nvPr>
        </p:nvSpPr>
        <p:spPr>
          <a:xfrm>
            <a:off x="1214438" y="1709738"/>
            <a:ext cx="10133012" cy="2852737"/>
          </a:xfrm>
          <a:prstGeom prst="rect">
            <a:avLst/>
          </a:prstGeom>
        </p:spPr>
        <p:txBody>
          <a:bodyPr anchor="b"/>
          <a:lstStyle>
            <a:lvl1pPr>
              <a:defRPr sz="6000" b="1">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6" name="Tijdelijke aanduiding voor tekst 2">
            <a:extLst>
              <a:ext uri="{FF2B5EF4-FFF2-40B4-BE49-F238E27FC236}">
                <a16:creationId xmlns:a16="http://schemas.microsoft.com/office/drawing/2014/main" id="{06491D31-A7B7-6F43-89F1-BD60C89C1CB7}"/>
              </a:ext>
            </a:extLst>
          </p:cNvPr>
          <p:cNvSpPr>
            <a:spLocks noGrp="1"/>
          </p:cNvSpPr>
          <p:nvPr>
            <p:ph type="body" idx="1"/>
          </p:nvPr>
        </p:nvSpPr>
        <p:spPr>
          <a:xfrm>
            <a:off x="1214436" y="4589463"/>
            <a:ext cx="10133013" cy="1436433"/>
          </a:xfrm>
          <a:prstGeom prst="rect">
            <a:avLst/>
          </a:prstGeom>
        </p:spPr>
        <p:txBody>
          <a:bodyPr/>
          <a:lstStyle>
            <a:lvl1pPr marL="0" indent="0">
              <a:buNone/>
              <a:defRPr sz="24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724594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7" name="Tijdelijke aanduiding voor inhoud 2">
            <a:extLst>
              <a:ext uri="{FF2B5EF4-FFF2-40B4-BE49-F238E27FC236}">
                <a16:creationId xmlns:a16="http://schemas.microsoft.com/office/drawing/2014/main" id="{D2DEC796-7C04-E14E-A920-4B458815E1CA}"/>
              </a:ext>
            </a:extLst>
          </p:cNvPr>
          <p:cNvSpPr>
            <a:spLocks noGrp="1"/>
          </p:cNvSpPr>
          <p:nvPr>
            <p:ph sz="half" idx="1"/>
          </p:nvPr>
        </p:nvSpPr>
        <p:spPr>
          <a:xfrm>
            <a:off x="1543050" y="1825625"/>
            <a:ext cx="4872038" cy="420027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8" name="Tijdelijke aanduiding voor inhoud 3">
            <a:extLst>
              <a:ext uri="{FF2B5EF4-FFF2-40B4-BE49-F238E27FC236}">
                <a16:creationId xmlns:a16="http://schemas.microsoft.com/office/drawing/2014/main" id="{D8CE4EE2-FD3F-FE44-9A3B-28CF8E0DCF36}"/>
              </a:ext>
            </a:extLst>
          </p:cNvPr>
          <p:cNvSpPr>
            <a:spLocks noGrp="1"/>
          </p:cNvSpPr>
          <p:nvPr>
            <p:ph sz="half" idx="2"/>
          </p:nvPr>
        </p:nvSpPr>
        <p:spPr>
          <a:xfrm>
            <a:off x="6481762" y="1825625"/>
            <a:ext cx="4872038" cy="420027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97469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6" name="Tijdelijke aanduiding voor tekst 2">
            <a:extLst>
              <a:ext uri="{FF2B5EF4-FFF2-40B4-BE49-F238E27FC236}">
                <a16:creationId xmlns:a16="http://schemas.microsoft.com/office/drawing/2014/main" id="{02170208-0948-AB4C-9D03-24F20F3727B3}"/>
              </a:ext>
            </a:extLst>
          </p:cNvPr>
          <p:cNvSpPr>
            <a:spLocks noGrp="1"/>
          </p:cNvSpPr>
          <p:nvPr>
            <p:ph type="body" idx="1"/>
          </p:nvPr>
        </p:nvSpPr>
        <p:spPr>
          <a:xfrm>
            <a:off x="1541462" y="1681163"/>
            <a:ext cx="4813299" cy="823912"/>
          </a:xfrm>
          <a:prstGeom prst="rect">
            <a:avLst/>
          </a:prstGeom>
        </p:spPr>
        <p:txBody>
          <a:bodyPr anchor="b"/>
          <a:lstStyle>
            <a:lvl1pPr marL="0" indent="0">
              <a:buNone/>
              <a:defRPr sz="2400" b="1">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9" name="Tijdelijke aanduiding voor inhoud 3">
            <a:extLst>
              <a:ext uri="{FF2B5EF4-FFF2-40B4-BE49-F238E27FC236}">
                <a16:creationId xmlns:a16="http://schemas.microsoft.com/office/drawing/2014/main" id="{7336AC18-73E7-2A46-BED6-D99587948B39}"/>
              </a:ext>
            </a:extLst>
          </p:cNvPr>
          <p:cNvSpPr>
            <a:spLocks noGrp="1"/>
          </p:cNvSpPr>
          <p:nvPr>
            <p:ph sz="half" idx="2"/>
          </p:nvPr>
        </p:nvSpPr>
        <p:spPr>
          <a:xfrm>
            <a:off x="1541461" y="2505075"/>
            <a:ext cx="4813298" cy="342938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tekst 4">
            <a:extLst>
              <a:ext uri="{FF2B5EF4-FFF2-40B4-BE49-F238E27FC236}">
                <a16:creationId xmlns:a16="http://schemas.microsoft.com/office/drawing/2014/main" id="{68D2618B-84D3-6942-9485-ADCCED96A421}"/>
              </a:ext>
            </a:extLst>
          </p:cNvPr>
          <p:cNvSpPr>
            <a:spLocks noGrp="1"/>
          </p:cNvSpPr>
          <p:nvPr>
            <p:ph type="body" sz="quarter" idx="3"/>
          </p:nvPr>
        </p:nvSpPr>
        <p:spPr>
          <a:xfrm>
            <a:off x="6354761" y="1681163"/>
            <a:ext cx="5000627" cy="823912"/>
          </a:xfrm>
          <a:prstGeom prst="rect">
            <a:avLst/>
          </a:prstGeom>
        </p:spPr>
        <p:txBody>
          <a:bodyPr anchor="b"/>
          <a:lstStyle>
            <a:lvl1pPr marL="0" indent="0">
              <a:buNone/>
              <a:defRPr sz="2400" b="1">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Tijdelijke aanduiding voor inhoud 5">
            <a:extLst>
              <a:ext uri="{FF2B5EF4-FFF2-40B4-BE49-F238E27FC236}">
                <a16:creationId xmlns:a16="http://schemas.microsoft.com/office/drawing/2014/main" id="{F12EBF6D-FA6C-AF44-846D-056AF4956F42}"/>
              </a:ext>
            </a:extLst>
          </p:cNvPr>
          <p:cNvSpPr>
            <a:spLocks noGrp="1"/>
          </p:cNvSpPr>
          <p:nvPr>
            <p:ph sz="quarter" idx="4"/>
          </p:nvPr>
        </p:nvSpPr>
        <p:spPr>
          <a:xfrm>
            <a:off x="6354760" y="2505075"/>
            <a:ext cx="5000627" cy="342938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317041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Tree>
    <p:extLst>
      <p:ext uri="{BB962C8B-B14F-4D97-AF65-F5344CB8AC3E}">
        <p14:creationId xmlns:p14="http://schemas.microsoft.com/office/powerpoint/2010/main" val="3900932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96F7307-389C-E14B-81E5-2F576EA89C84}"/>
              </a:ext>
            </a:extLst>
          </p:cNvPr>
          <p:cNvSpPr>
            <a:spLocks noGrp="1"/>
          </p:cNvSpPr>
          <p:nvPr>
            <p:ph type="pic" idx="1"/>
          </p:nvPr>
        </p:nvSpPr>
        <p:spPr>
          <a:xfrm>
            <a:off x="5797550" y="2057400"/>
            <a:ext cx="5556250" cy="38115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5" name="Tijdelijke aanduiding voor tekst 3">
            <a:extLst>
              <a:ext uri="{FF2B5EF4-FFF2-40B4-BE49-F238E27FC236}">
                <a16:creationId xmlns:a16="http://schemas.microsoft.com/office/drawing/2014/main" id="{CB778FA5-D53D-B84C-9513-791EF378029D}"/>
              </a:ext>
            </a:extLst>
          </p:cNvPr>
          <p:cNvSpPr>
            <a:spLocks noGrp="1"/>
          </p:cNvSpPr>
          <p:nvPr>
            <p:ph type="body" sz="half" idx="2"/>
          </p:nvPr>
        </p:nvSpPr>
        <p:spPr>
          <a:xfrm>
            <a:off x="1582737" y="2057400"/>
            <a:ext cx="3932237" cy="3811588"/>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950352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5252A90-DAEB-5544-8140-58667E548AE1}"/>
              </a:ext>
            </a:extLst>
          </p:cNvPr>
          <p:cNvSpPr>
            <a:spLocks noGrp="1"/>
          </p:cNvSpPr>
          <p:nvPr>
            <p:ph idx="1"/>
          </p:nvPr>
        </p:nvSpPr>
        <p:spPr>
          <a:xfrm>
            <a:off x="5183188" y="2057400"/>
            <a:ext cx="6172200" cy="3803650"/>
          </a:xfrm>
          <a:prstGeom prst="rect">
            <a:avLst/>
          </a:prstGeom>
        </p:spPr>
        <p:txBody>
          <a:bodyPr/>
          <a:lstStyle>
            <a:lvl1pPr>
              <a:buClr>
                <a:srgbClr val="08A5B5"/>
              </a:buClr>
              <a:defRPr sz="3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buClr>
                <a:srgbClr val="08A5B5"/>
              </a:buCl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buClr>
                <a:srgbClr val="08A5B5"/>
              </a:buCl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buClr>
                <a:srgbClr val="08A5B5"/>
              </a:buCl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buClr>
                <a:srgbClr val="08A5B5"/>
              </a:buCl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3">
            <a:extLst>
              <a:ext uri="{FF2B5EF4-FFF2-40B4-BE49-F238E27FC236}">
                <a16:creationId xmlns:a16="http://schemas.microsoft.com/office/drawing/2014/main" id="{1D9E72AF-6307-744D-89AF-90670014C07A}"/>
              </a:ext>
            </a:extLst>
          </p:cNvPr>
          <p:cNvSpPr>
            <a:spLocks noGrp="1"/>
          </p:cNvSpPr>
          <p:nvPr>
            <p:ph type="body" sz="half" idx="2"/>
          </p:nvPr>
        </p:nvSpPr>
        <p:spPr>
          <a:xfrm>
            <a:off x="1511297" y="2057400"/>
            <a:ext cx="3260728" cy="3811588"/>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49721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itel 1">
            <a:extLst>
              <a:ext uri="{FF2B5EF4-FFF2-40B4-BE49-F238E27FC236}">
                <a16:creationId xmlns:a16="http://schemas.microsoft.com/office/drawing/2014/main" id="{AE1556D5-314B-F748-8960-41FF0D418B76}"/>
              </a:ext>
            </a:extLst>
          </p:cNvPr>
          <p:cNvSpPr>
            <a:spLocks noGrp="1"/>
          </p:cNvSpPr>
          <p:nvPr>
            <p:ph type="title"/>
          </p:nvPr>
        </p:nvSpPr>
        <p:spPr>
          <a:xfrm>
            <a:off x="1543050" y="365125"/>
            <a:ext cx="9810750" cy="1325563"/>
          </a:xfrm>
          <a:prstGeom prst="rect">
            <a:avLst/>
          </a:prstGeom>
        </p:spPr>
        <p:txBody>
          <a:bodyPr vert="horz" lIns="91440" tIns="45720" rIns="91440" bIns="45720" rtlCol="0" anchor="ctr">
            <a:noAutofit/>
          </a:bodyPr>
          <a:lstStyle>
            <a:lvl1pPr>
              <a:defRPr b="1">
                <a:solidFill>
                  <a:srgbClr val="9AC440"/>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4" name="Tijdelijke aanduiding voor inhoud 2">
            <a:extLst>
              <a:ext uri="{FF2B5EF4-FFF2-40B4-BE49-F238E27FC236}">
                <a16:creationId xmlns:a16="http://schemas.microsoft.com/office/drawing/2014/main" id="{DF351529-CC3B-0E49-BA21-2DF3D7A92770}"/>
              </a:ext>
            </a:extLst>
          </p:cNvPr>
          <p:cNvSpPr>
            <a:spLocks noGrp="1"/>
          </p:cNvSpPr>
          <p:nvPr>
            <p:ph idx="1"/>
          </p:nvPr>
        </p:nvSpPr>
        <p:spPr>
          <a:xfrm>
            <a:off x="1543050" y="1825625"/>
            <a:ext cx="9810750" cy="417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387652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43027E37-7CA9-D44A-9390-C95FD330E777}"/>
              </a:ext>
            </a:extLst>
          </p:cNvPr>
          <p:cNvSpPr>
            <a:spLocks noGrp="1"/>
          </p:cNvSpPr>
          <p:nvPr>
            <p:ph type="title"/>
          </p:nvPr>
        </p:nvSpPr>
        <p:spPr>
          <a:xfrm>
            <a:off x="1427451" y="4600864"/>
            <a:ext cx="10515600" cy="904876"/>
          </a:xfrm>
          <a:prstGeom prst="rect">
            <a:avLst/>
          </a:prstGeo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Tree>
    <p:extLst>
      <p:ext uri="{BB962C8B-B14F-4D97-AF65-F5344CB8AC3E}">
        <p14:creationId xmlns:p14="http://schemas.microsoft.com/office/powerpoint/2010/main" val="1605857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0E27782F-597F-3242-BB21-B5645D20686A}"/>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rgbClr val="9AC440"/>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8" name="Ondertitel 2">
            <a:extLst>
              <a:ext uri="{FF2B5EF4-FFF2-40B4-BE49-F238E27FC236}">
                <a16:creationId xmlns:a16="http://schemas.microsoft.com/office/drawing/2014/main" id="{AB6F8405-8F63-7C42-9846-C852522964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Tree>
    <p:extLst>
      <p:ext uri="{BB962C8B-B14F-4D97-AF65-F5344CB8AC3E}">
        <p14:creationId xmlns:p14="http://schemas.microsoft.com/office/powerpoint/2010/main" val="805681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A8270FA-DB73-274C-9405-180EAD770C3F}"/>
              </a:ext>
            </a:extLst>
          </p:cNvPr>
          <p:cNvSpPr>
            <a:spLocks noGrp="1"/>
          </p:cNvSpPr>
          <p:nvPr>
            <p:ph type="title"/>
          </p:nvPr>
        </p:nvSpPr>
        <p:spPr>
          <a:xfrm>
            <a:off x="1214438" y="1709738"/>
            <a:ext cx="10133012" cy="2852737"/>
          </a:xfrm>
          <a:prstGeom prst="rect">
            <a:avLst/>
          </a:prstGeom>
        </p:spPr>
        <p:txBody>
          <a:bodyPr anchor="b"/>
          <a:lstStyle>
            <a:lvl1pPr>
              <a:defRPr sz="6000" b="1">
                <a:solidFill>
                  <a:srgbClr val="9AC440"/>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6" name="Tijdelijke aanduiding voor tekst 2">
            <a:extLst>
              <a:ext uri="{FF2B5EF4-FFF2-40B4-BE49-F238E27FC236}">
                <a16:creationId xmlns:a16="http://schemas.microsoft.com/office/drawing/2014/main" id="{06491D31-A7B7-6F43-89F1-BD60C89C1CB7}"/>
              </a:ext>
            </a:extLst>
          </p:cNvPr>
          <p:cNvSpPr>
            <a:spLocks noGrp="1"/>
          </p:cNvSpPr>
          <p:nvPr>
            <p:ph type="body" idx="1"/>
          </p:nvPr>
        </p:nvSpPr>
        <p:spPr>
          <a:xfrm>
            <a:off x="1214436" y="4589463"/>
            <a:ext cx="10133013" cy="1418145"/>
          </a:xfrm>
          <a:prstGeom prst="rect">
            <a:avLst/>
          </a:prstGeom>
        </p:spPr>
        <p:txBody>
          <a:bodyPr/>
          <a:lstStyle>
            <a:lvl1pPr marL="0" indent="0">
              <a:buNone/>
              <a:defRPr sz="24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029432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9AC440"/>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7" name="Tijdelijke aanduiding voor inhoud 2">
            <a:extLst>
              <a:ext uri="{FF2B5EF4-FFF2-40B4-BE49-F238E27FC236}">
                <a16:creationId xmlns:a16="http://schemas.microsoft.com/office/drawing/2014/main" id="{D2DEC796-7C04-E14E-A920-4B458815E1CA}"/>
              </a:ext>
            </a:extLst>
          </p:cNvPr>
          <p:cNvSpPr>
            <a:spLocks noGrp="1"/>
          </p:cNvSpPr>
          <p:nvPr>
            <p:ph sz="half" idx="1"/>
          </p:nvPr>
        </p:nvSpPr>
        <p:spPr>
          <a:xfrm>
            <a:off x="1543050" y="1825625"/>
            <a:ext cx="4872038" cy="4172839"/>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8" name="Tijdelijke aanduiding voor inhoud 3">
            <a:extLst>
              <a:ext uri="{FF2B5EF4-FFF2-40B4-BE49-F238E27FC236}">
                <a16:creationId xmlns:a16="http://schemas.microsoft.com/office/drawing/2014/main" id="{D8CE4EE2-FD3F-FE44-9A3B-28CF8E0DCF36}"/>
              </a:ext>
            </a:extLst>
          </p:cNvPr>
          <p:cNvSpPr>
            <a:spLocks noGrp="1"/>
          </p:cNvSpPr>
          <p:nvPr>
            <p:ph sz="half" idx="2"/>
          </p:nvPr>
        </p:nvSpPr>
        <p:spPr>
          <a:xfrm>
            <a:off x="6481762" y="1825625"/>
            <a:ext cx="4872038" cy="4172839"/>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38632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9AC440"/>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6" name="Tijdelijke aanduiding voor tekst 2">
            <a:extLst>
              <a:ext uri="{FF2B5EF4-FFF2-40B4-BE49-F238E27FC236}">
                <a16:creationId xmlns:a16="http://schemas.microsoft.com/office/drawing/2014/main" id="{02170208-0948-AB4C-9D03-24F20F3727B3}"/>
              </a:ext>
            </a:extLst>
          </p:cNvPr>
          <p:cNvSpPr>
            <a:spLocks noGrp="1"/>
          </p:cNvSpPr>
          <p:nvPr>
            <p:ph type="body" idx="1"/>
          </p:nvPr>
        </p:nvSpPr>
        <p:spPr>
          <a:xfrm>
            <a:off x="1541462" y="1681163"/>
            <a:ext cx="4813299" cy="823912"/>
          </a:xfrm>
          <a:prstGeom prst="rect">
            <a:avLst/>
          </a:prstGeom>
        </p:spPr>
        <p:txBody>
          <a:bodyPr anchor="b"/>
          <a:lstStyle>
            <a:lvl1pPr marL="0" indent="0">
              <a:buNone/>
              <a:defRPr sz="2400" b="1">
                <a:solidFill>
                  <a:srgbClr val="9AC44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9" name="Tijdelijke aanduiding voor inhoud 3">
            <a:extLst>
              <a:ext uri="{FF2B5EF4-FFF2-40B4-BE49-F238E27FC236}">
                <a16:creationId xmlns:a16="http://schemas.microsoft.com/office/drawing/2014/main" id="{7336AC18-73E7-2A46-BED6-D99587948B39}"/>
              </a:ext>
            </a:extLst>
          </p:cNvPr>
          <p:cNvSpPr>
            <a:spLocks noGrp="1"/>
          </p:cNvSpPr>
          <p:nvPr>
            <p:ph sz="half" idx="2"/>
          </p:nvPr>
        </p:nvSpPr>
        <p:spPr>
          <a:xfrm>
            <a:off x="1541461" y="2505075"/>
            <a:ext cx="4813298" cy="3493389"/>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tekst 4">
            <a:extLst>
              <a:ext uri="{FF2B5EF4-FFF2-40B4-BE49-F238E27FC236}">
                <a16:creationId xmlns:a16="http://schemas.microsoft.com/office/drawing/2014/main" id="{68D2618B-84D3-6942-9485-ADCCED96A421}"/>
              </a:ext>
            </a:extLst>
          </p:cNvPr>
          <p:cNvSpPr>
            <a:spLocks noGrp="1"/>
          </p:cNvSpPr>
          <p:nvPr>
            <p:ph type="body" sz="quarter" idx="3"/>
          </p:nvPr>
        </p:nvSpPr>
        <p:spPr>
          <a:xfrm>
            <a:off x="6354761" y="1681163"/>
            <a:ext cx="5000627" cy="823912"/>
          </a:xfrm>
          <a:prstGeom prst="rect">
            <a:avLst/>
          </a:prstGeom>
        </p:spPr>
        <p:txBody>
          <a:bodyPr anchor="b"/>
          <a:lstStyle>
            <a:lvl1pPr marL="0" indent="0">
              <a:buNone/>
              <a:defRPr sz="2400" b="1">
                <a:solidFill>
                  <a:srgbClr val="9AC44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Tijdelijke aanduiding voor inhoud 5">
            <a:extLst>
              <a:ext uri="{FF2B5EF4-FFF2-40B4-BE49-F238E27FC236}">
                <a16:creationId xmlns:a16="http://schemas.microsoft.com/office/drawing/2014/main" id="{F12EBF6D-FA6C-AF44-846D-056AF4956F42}"/>
              </a:ext>
            </a:extLst>
          </p:cNvPr>
          <p:cNvSpPr>
            <a:spLocks noGrp="1"/>
          </p:cNvSpPr>
          <p:nvPr>
            <p:ph sz="quarter" idx="4"/>
          </p:nvPr>
        </p:nvSpPr>
        <p:spPr>
          <a:xfrm>
            <a:off x="6354760" y="2505075"/>
            <a:ext cx="5000627" cy="3493389"/>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17014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9AC440"/>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Tree>
    <p:extLst>
      <p:ext uri="{BB962C8B-B14F-4D97-AF65-F5344CB8AC3E}">
        <p14:creationId xmlns:p14="http://schemas.microsoft.com/office/powerpoint/2010/main" val="557165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9AC440"/>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96F7307-389C-E14B-81E5-2F576EA89C84}"/>
              </a:ext>
            </a:extLst>
          </p:cNvPr>
          <p:cNvSpPr>
            <a:spLocks noGrp="1"/>
          </p:cNvSpPr>
          <p:nvPr>
            <p:ph type="pic" idx="1"/>
          </p:nvPr>
        </p:nvSpPr>
        <p:spPr>
          <a:xfrm>
            <a:off x="5797550" y="2057400"/>
            <a:ext cx="5556250" cy="38115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5" name="Tijdelijke aanduiding voor tekst 3">
            <a:extLst>
              <a:ext uri="{FF2B5EF4-FFF2-40B4-BE49-F238E27FC236}">
                <a16:creationId xmlns:a16="http://schemas.microsoft.com/office/drawing/2014/main" id="{CB778FA5-D53D-B84C-9513-791EF378029D}"/>
              </a:ext>
            </a:extLst>
          </p:cNvPr>
          <p:cNvSpPr>
            <a:spLocks noGrp="1"/>
          </p:cNvSpPr>
          <p:nvPr>
            <p:ph type="body" sz="half" idx="2"/>
          </p:nvPr>
        </p:nvSpPr>
        <p:spPr>
          <a:xfrm>
            <a:off x="1582737"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996031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9AC440"/>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5252A90-DAEB-5544-8140-58667E548AE1}"/>
              </a:ext>
            </a:extLst>
          </p:cNvPr>
          <p:cNvSpPr>
            <a:spLocks noGrp="1"/>
          </p:cNvSpPr>
          <p:nvPr>
            <p:ph idx="1"/>
          </p:nvPr>
        </p:nvSpPr>
        <p:spPr>
          <a:xfrm>
            <a:off x="5183188" y="2057400"/>
            <a:ext cx="6172200" cy="3803650"/>
          </a:xfrm>
          <a:prstGeom prst="rect">
            <a:avLst/>
          </a:prstGeom>
        </p:spPr>
        <p:txBody>
          <a:bodyPr/>
          <a:lstStyle>
            <a:lvl1pPr>
              <a:buClr>
                <a:srgbClr val="08A5B5"/>
              </a:buClr>
              <a:defRPr sz="3200"/>
            </a:lvl1pPr>
            <a:lvl2pPr>
              <a:buClr>
                <a:srgbClr val="08A5B5"/>
              </a:buClr>
              <a:defRPr sz="2800"/>
            </a:lvl2pPr>
            <a:lvl3pPr>
              <a:buClr>
                <a:srgbClr val="08A5B5"/>
              </a:buClr>
              <a:defRPr sz="2400"/>
            </a:lvl3pPr>
            <a:lvl4pPr>
              <a:buClr>
                <a:srgbClr val="08A5B5"/>
              </a:buClr>
              <a:defRPr sz="2000"/>
            </a:lvl4pPr>
            <a:lvl5pPr>
              <a:buClr>
                <a:srgbClr val="08A5B5"/>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3">
            <a:extLst>
              <a:ext uri="{FF2B5EF4-FFF2-40B4-BE49-F238E27FC236}">
                <a16:creationId xmlns:a16="http://schemas.microsoft.com/office/drawing/2014/main" id="{1D9E72AF-6307-744D-89AF-90670014C07A}"/>
              </a:ext>
            </a:extLst>
          </p:cNvPr>
          <p:cNvSpPr>
            <a:spLocks noGrp="1"/>
          </p:cNvSpPr>
          <p:nvPr>
            <p:ph type="body" sz="half" idx="2"/>
          </p:nvPr>
        </p:nvSpPr>
        <p:spPr>
          <a:xfrm>
            <a:off x="1511297" y="2057400"/>
            <a:ext cx="326072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425347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itel 1">
            <a:extLst>
              <a:ext uri="{FF2B5EF4-FFF2-40B4-BE49-F238E27FC236}">
                <a16:creationId xmlns:a16="http://schemas.microsoft.com/office/drawing/2014/main" id="{AE1556D5-314B-F748-8960-41FF0D418B76}"/>
              </a:ext>
            </a:extLst>
          </p:cNvPr>
          <p:cNvSpPr>
            <a:spLocks noGrp="1"/>
          </p:cNvSpPr>
          <p:nvPr>
            <p:ph type="title"/>
          </p:nvPr>
        </p:nvSpPr>
        <p:spPr>
          <a:xfrm>
            <a:off x="1543050" y="365125"/>
            <a:ext cx="9810750" cy="1325563"/>
          </a:xfrm>
          <a:prstGeom prst="rect">
            <a:avLst/>
          </a:prstGeom>
        </p:spPr>
        <p:txBody>
          <a:bodyPr vert="horz" lIns="91440" tIns="45720" rIns="91440" bIns="45720" rtlCol="0" anchor="ctr">
            <a:noAutofit/>
          </a:bodyPr>
          <a:lstStyle>
            <a:lvl1pPr>
              <a:defRPr b="1">
                <a:solidFill>
                  <a:srgbClr val="DB5C57"/>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4" name="Tijdelijke aanduiding voor inhoud 2">
            <a:extLst>
              <a:ext uri="{FF2B5EF4-FFF2-40B4-BE49-F238E27FC236}">
                <a16:creationId xmlns:a16="http://schemas.microsoft.com/office/drawing/2014/main" id="{DF351529-CC3B-0E49-BA21-2DF3D7A92770}"/>
              </a:ext>
            </a:extLst>
          </p:cNvPr>
          <p:cNvSpPr>
            <a:spLocks noGrp="1"/>
          </p:cNvSpPr>
          <p:nvPr>
            <p:ph idx="1"/>
          </p:nvPr>
        </p:nvSpPr>
        <p:spPr>
          <a:xfrm>
            <a:off x="1543050" y="1825625"/>
            <a:ext cx="9810750" cy="417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16507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0E27782F-597F-3242-BB21-B5645D20686A}"/>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rgbClr val="DB5C57"/>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8" name="Ondertitel 2">
            <a:extLst>
              <a:ext uri="{FF2B5EF4-FFF2-40B4-BE49-F238E27FC236}">
                <a16:creationId xmlns:a16="http://schemas.microsoft.com/office/drawing/2014/main" id="{AB6F8405-8F63-7C42-9846-C852522964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Tree>
    <p:extLst>
      <p:ext uri="{BB962C8B-B14F-4D97-AF65-F5344CB8AC3E}">
        <p14:creationId xmlns:p14="http://schemas.microsoft.com/office/powerpoint/2010/main" val="3232631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A8270FA-DB73-274C-9405-180EAD770C3F}"/>
              </a:ext>
            </a:extLst>
          </p:cNvPr>
          <p:cNvSpPr>
            <a:spLocks noGrp="1"/>
          </p:cNvSpPr>
          <p:nvPr>
            <p:ph type="title"/>
          </p:nvPr>
        </p:nvSpPr>
        <p:spPr>
          <a:xfrm>
            <a:off x="1214438" y="1709738"/>
            <a:ext cx="10133012" cy="2852737"/>
          </a:xfrm>
          <a:prstGeom prst="rect">
            <a:avLst/>
          </a:prstGeom>
        </p:spPr>
        <p:txBody>
          <a:bodyPr anchor="b"/>
          <a:lstStyle>
            <a:lvl1pPr>
              <a:defRPr sz="6000" b="1">
                <a:solidFill>
                  <a:srgbClr val="DB5C57"/>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6" name="Tijdelijke aanduiding voor tekst 2">
            <a:extLst>
              <a:ext uri="{FF2B5EF4-FFF2-40B4-BE49-F238E27FC236}">
                <a16:creationId xmlns:a16="http://schemas.microsoft.com/office/drawing/2014/main" id="{06491D31-A7B7-6F43-89F1-BD60C89C1CB7}"/>
              </a:ext>
            </a:extLst>
          </p:cNvPr>
          <p:cNvSpPr>
            <a:spLocks noGrp="1"/>
          </p:cNvSpPr>
          <p:nvPr>
            <p:ph type="body" idx="1"/>
          </p:nvPr>
        </p:nvSpPr>
        <p:spPr>
          <a:xfrm>
            <a:off x="1214436" y="4589464"/>
            <a:ext cx="10133013" cy="1419450"/>
          </a:xfrm>
          <a:prstGeom prst="rect">
            <a:avLst/>
          </a:prstGeom>
        </p:spPr>
        <p:txBody>
          <a:bodyPr/>
          <a:lstStyle>
            <a:lvl1pPr marL="0" indent="0">
              <a:buNone/>
              <a:defRPr sz="24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195899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43027E37-7CA9-D44A-9390-C95FD330E777}"/>
              </a:ext>
            </a:extLst>
          </p:cNvPr>
          <p:cNvSpPr>
            <a:spLocks noGrp="1"/>
          </p:cNvSpPr>
          <p:nvPr>
            <p:ph type="title"/>
          </p:nvPr>
        </p:nvSpPr>
        <p:spPr>
          <a:xfrm>
            <a:off x="838200" y="1493550"/>
            <a:ext cx="11206162" cy="904876"/>
          </a:xfrm>
          <a:prstGeom prst="rect">
            <a:avLst/>
          </a:prstGeo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4" name="Tijdelijke aanduiding voor inhoud 2">
            <a:extLst>
              <a:ext uri="{FF2B5EF4-FFF2-40B4-BE49-F238E27FC236}">
                <a16:creationId xmlns:a16="http://schemas.microsoft.com/office/drawing/2014/main" id="{437BFE0B-55C7-D849-A8F9-3692FC345156}"/>
              </a:ext>
            </a:extLst>
          </p:cNvPr>
          <p:cNvSpPr>
            <a:spLocks noGrp="1"/>
          </p:cNvSpPr>
          <p:nvPr>
            <p:ph idx="1" hasCustomPrompt="1"/>
          </p:nvPr>
        </p:nvSpPr>
        <p:spPr>
          <a:xfrm>
            <a:off x="838200" y="4533754"/>
            <a:ext cx="11206163" cy="1090613"/>
          </a:xfrm>
          <a:prstGeom prst="rect">
            <a:avLst/>
          </a:prstGeom>
        </p:spPr>
        <p:txBody>
          <a:bodyPr/>
          <a:lstStyle>
            <a:lvl1pPr marL="0" indent="0">
              <a:buNone/>
              <a:defRPr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nl-BE"/>
              <a:t>Tekst</a:t>
            </a:r>
          </a:p>
        </p:txBody>
      </p:sp>
    </p:spTree>
    <p:extLst>
      <p:ext uri="{BB962C8B-B14F-4D97-AF65-F5344CB8AC3E}">
        <p14:creationId xmlns:p14="http://schemas.microsoft.com/office/powerpoint/2010/main" val="1168288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DB5C57"/>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7" name="Tijdelijke aanduiding voor inhoud 2">
            <a:extLst>
              <a:ext uri="{FF2B5EF4-FFF2-40B4-BE49-F238E27FC236}">
                <a16:creationId xmlns:a16="http://schemas.microsoft.com/office/drawing/2014/main" id="{D2DEC796-7C04-E14E-A920-4B458815E1CA}"/>
              </a:ext>
            </a:extLst>
          </p:cNvPr>
          <p:cNvSpPr>
            <a:spLocks noGrp="1"/>
          </p:cNvSpPr>
          <p:nvPr>
            <p:ph sz="half" idx="1"/>
          </p:nvPr>
        </p:nvSpPr>
        <p:spPr>
          <a:xfrm>
            <a:off x="1543050" y="1825625"/>
            <a:ext cx="4872038" cy="415426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8" name="Tijdelijke aanduiding voor inhoud 3">
            <a:extLst>
              <a:ext uri="{FF2B5EF4-FFF2-40B4-BE49-F238E27FC236}">
                <a16:creationId xmlns:a16="http://schemas.microsoft.com/office/drawing/2014/main" id="{D8CE4EE2-FD3F-FE44-9A3B-28CF8E0DCF36}"/>
              </a:ext>
            </a:extLst>
          </p:cNvPr>
          <p:cNvSpPr>
            <a:spLocks noGrp="1"/>
          </p:cNvSpPr>
          <p:nvPr>
            <p:ph sz="half" idx="2"/>
          </p:nvPr>
        </p:nvSpPr>
        <p:spPr>
          <a:xfrm>
            <a:off x="6481762" y="1825625"/>
            <a:ext cx="4872038" cy="415426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531083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DB5C57"/>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6" name="Tijdelijke aanduiding voor tekst 2">
            <a:extLst>
              <a:ext uri="{FF2B5EF4-FFF2-40B4-BE49-F238E27FC236}">
                <a16:creationId xmlns:a16="http://schemas.microsoft.com/office/drawing/2014/main" id="{02170208-0948-AB4C-9D03-24F20F3727B3}"/>
              </a:ext>
            </a:extLst>
          </p:cNvPr>
          <p:cNvSpPr>
            <a:spLocks noGrp="1"/>
          </p:cNvSpPr>
          <p:nvPr>
            <p:ph type="body" idx="1"/>
          </p:nvPr>
        </p:nvSpPr>
        <p:spPr>
          <a:xfrm>
            <a:off x="1571623" y="1681163"/>
            <a:ext cx="4783138" cy="823912"/>
          </a:xfrm>
          <a:prstGeom prst="rect">
            <a:avLst/>
          </a:prstGeom>
        </p:spPr>
        <p:txBody>
          <a:bodyPr anchor="b"/>
          <a:lstStyle>
            <a:lvl1pPr marL="0" indent="0">
              <a:buNone/>
              <a:defRPr sz="2400" b="1">
                <a:solidFill>
                  <a:srgbClr val="DB5C57"/>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9" name="Tijdelijke aanduiding voor inhoud 3">
            <a:extLst>
              <a:ext uri="{FF2B5EF4-FFF2-40B4-BE49-F238E27FC236}">
                <a16:creationId xmlns:a16="http://schemas.microsoft.com/office/drawing/2014/main" id="{7336AC18-73E7-2A46-BED6-D99587948B39}"/>
              </a:ext>
            </a:extLst>
          </p:cNvPr>
          <p:cNvSpPr>
            <a:spLocks noGrp="1"/>
          </p:cNvSpPr>
          <p:nvPr>
            <p:ph sz="half" idx="2"/>
          </p:nvPr>
        </p:nvSpPr>
        <p:spPr>
          <a:xfrm>
            <a:off x="1571621" y="2505075"/>
            <a:ext cx="4783138" cy="34893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tekst 4">
            <a:extLst>
              <a:ext uri="{FF2B5EF4-FFF2-40B4-BE49-F238E27FC236}">
                <a16:creationId xmlns:a16="http://schemas.microsoft.com/office/drawing/2014/main" id="{68D2618B-84D3-6942-9485-ADCCED96A421}"/>
              </a:ext>
            </a:extLst>
          </p:cNvPr>
          <p:cNvSpPr>
            <a:spLocks noGrp="1"/>
          </p:cNvSpPr>
          <p:nvPr>
            <p:ph type="body" sz="quarter" idx="3"/>
          </p:nvPr>
        </p:nvSpPr>
        <p:spPr>
          <a:xfrm>
            <a:off x="6354761" y="1681163"/>
            <a:ext cx="5000627" cy="823912"/>
          </a:xfrm>
          <a:prstGeom prst="rect">
            <a:avLst/>
          </a:prstGeom>
        </p:spPr>
        <p:txBody>
          <a:bodyPr anchor="b"/>
          <a:lstStyle>
            <a:lvl1pPr marL="0" indent="0">
              <a:buNone/>
              <a:defRPr sz="2400" b="1">
                <a:solidFill>
                  <a:srgbClr val="DB5C57"/>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Tijdelijke aanduiding voor inhoud 5">
            <a:extLst>
              <a:ext uri="{FF2B5EF4-FFF2-40B4-BE49-F238E27FC236}">
                <a16:creationId xmlns:a16="http://schemas.microsoft.com/office/drawing/2014/main" id="{F12EBF6D-FA6C-AF44-846D-056AF4956F42}"/>
              </a:ext>
            </a:extLst>
          </p:cNvPr>
          <p:cNvSpPr>
            <a:spLocks noGrp="1"/>
          </p:cNvSpPr>
          <p:nvPr>
            <p:ph sz="quarter" idx="4"/>
          </p:nvPr>
        </p:nvSpPr>
        <p:spPr>
          <a:xfrm>
            <a:off x="6354760" y="2505075"/>
            <a:ext cx="5000627" cy="34893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379027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DB5C57"/>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Tree>
    <p:extLst>
      <p:ext uri="{BB962C8B-B14F-4D97-AF65-F5344CB8AC3E}">
        <p14:creationId xmlns:p14="http://schemas.microsoft.com/office/powerpoint/2010/main" val="3413078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DB5C57"/>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96F7307-389C-E14B-81E5-2F576EA89C84}"/>
              </a:ext>
            </a:extLst>
          </p:cNvPr>
          <p:cNvSpPr>
            <a:spLocks noGrp="1"/>
          </p:cNvSpPr>
          <p:nvPr>
            <p:ph type="pic" idx="1"/>
          </p:nvPr>
        </p:nvSpPr>
        <p:spPr>
          <a:xfrm>
            <a:off x="5797550" y="2057400"/>
            <a:ext cx="5556250" cy="38115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5" name="Tijdelijke aanduiding voor tekst 3">
            <a:extLst>
              <a:ext uri="{FF2B5EF4-FFF2-40B4-BE49-F238E27FC236}">
                <a16:creationId xmlns:a16="http://schemas.microsoft.com/office/drawing/2014/main" id="{CB778FA5-D53D-B84C-9513-791EF378029D}"/>
              </a:ext>
            </a:extLst>
          </p:cNvPr>
          <p:cNvSpPr>
            <a:spLocks noGrp="1"/>
          </p:cNvSpPr>
          <p:nvPr>
            <p:ph type="body" sz="half" idx="2"/>
          </p:nvPr>
        </p:nvSpPr>
        <p:spPr>
          <a:xfrm>
            <a:off x="1582737" y="2057400"/>
            <a:ext cx="3932237" cy="3811588"/>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348574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DB5C57"/>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5252A90-DAEB-5544-8140-58667E548AE1}"/>
              </a:ext>
            </a:extLst>
          </p:cNvPr>
          <p:cNvSpPr>
            <a:spLocks noGrp="1"/>
          </p:cNvSpPr>
          <p:nvPr>
            <p:ph idx="1"/>
          </p:nvPr>
        </p:nvSpPr>
        <p:spPr>
          <a:xfrm>
            <a:off x="5183188" y="2057400"/>
            <a:ext cx="6172200" cy="3803650"/>
          </a:xfrm>
          <a:prstGeom prst="rect">
            <a:avLst/>
          </a:prstGeom>
        </p:spPr>
        <p:txBody>
          <a:bodyPr/>
          <a:lstStyle>
            <a:lvl1pPr marL="0" indent="0">
              <a:buClr>
                <a:srgbClr val="08A5B5"/>
              </a:buClr>
              <a:buNone/>
              <a:defRPr sz="3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buClr>
                <a:srgbClr val="08A5B5"/>
              </a:buClr>
              <a:defRPr sz="2800"/>
            </a:lvl2pPr>
            <a:lvl3pPr>
              <a:buClr>
                <a:srgbClr val="08A5B5"/>
              </a:buClr>
              <a:defRPr sz="2400"/>
            </a:lvl3pPr>
            <a:lvl4pPr>
              <a:buClr>
                <a:srgbClr val="08A5B5"/>
              </a:buClr>
              <a:defRPr sz="2000"/>
            </a:lvl4pPr>
            <a:lvl5pPr>
              <a:buClr>
                <a:srgbClr val="08A5B5"/>
              </a:buClr>
              <a:defRPr sz="2000"/>
            </a:lvl5pPr>
            <a:lvl6pPr>
              <a:defRPr sz="2000"/>
            </a:lvl6pPr>
            <a:lvl7pPr>
              <a:defRPr sz="2000"/>
            </a:lvl7pPr>
            <a:lvl8pPr>
              <a:defRPr sz="2000"/>
            </a:lvl8pPr>
            <a:lvl9pPr>
              <a:defRPr sz="2000"/>
            </a:lvl9pPr>
          </a:lstStyle>
          <a:p>
            <a:pPr lvl="0"/>
            <a:endParaRPr lang="nl-BE"/>
          </a:p>
        </p:txBody>
      </p:sp>
      <p:sp>
        <p:nvSpPr>
          <p:cNvPr id="5" name="Tijdelijke aanduiding voor tekst 3">
            <a:extLst>
              <a:ext uri="{FF2B5EF4-FFF2-40B4-BE49-F238E27FC236}">
                <a16:creationId xmlns:a16="http://schemas.microsoft.com/office/drawing/2014/main" id="{1D9E72AF-6307-744D-89AF-90670014C07A}"/>
              </a:ext>
            </a:extLst>
          </p:cNvPr>
          <p:cNvSpPr>
            <a:spLocks noGrp="1"/>
          </p:cNvSpPr>
          <p:nvPr>
            <p:ph type="body" sz="half" idx="2"/>
          </p:nvPr>
        </p:nvSpPr>
        <p:spPr>
          <a:xfrm>
            <a:off x="1511297" y="2057400"/>
            <a:ext cx="3260728" cy="3811588"/>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9709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itel 1">
            <a:extLst>
              <a:ext uri="{FF2B5EF4-FFF2-40B4-BE49-F238E27FC236}">
                <a16:creationId xmlns:a16="http://schemas.microsoft.com/office/drawing/2014/main" id="{AE1556D5-314B-F748-8960-41FF0D418B76}"/>
              </a:ext>
            </a:extLst>
          </p:cNvPr>
          <p:cNvSpPr>
            <a:spLocks noGrp="1"/>
          </p:cNvSpPr>
          <p:nvPr>
            <p:ph type="title"/>
          </p:nvPr>
        </p:nvSpPr>
        <p:spPr>
          <a:xfrm>
            <a:off x="1543050" y="365125"/>
            <a:ext cx="9810750" cy="1325563"/>
          </a:xfrm>
          <a:prstGeom prst="rect">
            <a:avLst/>
          </a:prstGeom>
        </p:spPr>
        <p:txBody>
          <a:bodyPr vert="horz" lIns="91440" tIns="45720" rIns="91440" bIns="45720" rtlCol="0" anchor="ctr">
            <a:noAutofit/>
          </a:bodyPr>
          <a:lstStyle>
            <a:lvl1pPr>
              <a:defRPr b="1">
                <a:solidFill>
                  <a:srgbClr val="21B2A8"/>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4" name="Tijdelijke aanduiding voor inhoud 2">
            <a:extLst>
              <a:ext uri="{FF2B5EF4-FFF2-40B4-BE49-F238E27FC236}">
                <a16:creationId xmlns:a16="http://schemas.microsoft.com/office/drawing/2014/main" id="{DF351529-CC3B-0E49-BA21-2DF3D7A92770}"/>
              </a:ext>
            </a:extLst>
          </p:cNvPr>
          <p:cNvSpPr>
            <a:spLocks noGrp="1"/>
          </p:cNvSpPr>
          <p:nvPr>
            <p:ph idx="1"/>
          </p:nvPr>
        </p:nvSpPr>
        <p:spPr>
          <a:xfrm>
            <a:off x="1543050" y="1825625"/>
            <a:ext cx="9810750" cy="417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272884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0E27782F-597F-3242-BB21-B5645D20686A}"/>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rgbClr val="21B2A8"/>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8" name="Ondertitel 2">
            <a:extLst>
              <a:ext uri="{FF2B5EF4-FFF2-40B4-BE49-F238E27FC236}">
                <a16:creationId xmlns:a16="http://schemas.microsoft.com/office/drawing/2014/main" id="{AB6F8405-8F63-7C42-9846-C852522964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Tree>
    <p:extLst>
      <p:ext uri="{BB962C8B-B14F-4D97-AF65-F5344CB8AC3E}">
        <p14:creationId xmlns:p14="http://schemas.microsoft.com/office/powerpoint/2010/main" val="561251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A8270FA-DB73-274C-9405-180EAD770C3F}"/>
              </a:ext>
            </a:extLst>
          </p:cNvPr>
          <p:cNvSpPr>
            <a:spLocks noGrp="1"/>
          </p:cNvSpPr>
          <p:nvPr>
            <p:ph type="title"/>
          </p:nvPr>
        </p:nvSpPr>
        <p:spPr>
          <a:xfrm>
            <a:off x="1214438" y="1709738"/>
            <a:ext cx="10133012" cy="2852737"/>
          </a:xfrm>
          <a:prstGeom prst="rect">
            <a:avLst/>
          </a:prstGeom>
        </p:spPr>
        <p:txBody>
          <a:bodyPr anchor="b"/>
          <a:lstStyle>
            <a:lvl1pPr>
              <a:defRPr sz="6000" b="1">
                <a:solidFill>
                  <a:srgbClr val="21B2A8"/>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6" name="Tijdelijke aanduiding voor tekst 2">
            <a:extLst>
              <a:ext uri="{FF2B5EF4-FFF2-40B4-BE49-F238E27FC236}">
                <a16:creationId xmlns:a16="http://schemas.microsoft.com/office/drawing/2014/main" id="{06491D31-A7B7-6F43-89F1-BD60C89C1CB7}"/>
              </a:ext>
            </a:extLst>
          </p:cNvPr>
          <p:cNvSpPr>
            <a:spLocks noGrp="1"/>
          </p:cNvSpPr>
          <p:nvPr>
            <p:ph type="body" idx="1"/>
          </p:nvPr>
        </p:nvSpPr>
        <p:spPr>
          <a:xfrm>
            <a:off x="1214436" y="4589463"/>
            <a:ext cx="10133013" cy="1404937"/>
          </a:xfrm>
          <a:prstGeom prst="rect">
            <a:avLst/>
          </a:prstGeom>
        </p:spPr>
        <p:txBody>
          <a:bodyPr/>
          <a:lstStyle>
            <a:lvl1pPr marL="0" indent="0">
              <a:buNone/>
              <a:defRPr sz="24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1722862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21B2A8"/>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7" name="Tijdelijke aanduiding voor inhoud 2">
            <a:extLst>
              <a:ext uri="{FF2B5EF4-FFF2-40B4-BE49-F238E27FC236}">
                <a16:creationId xmlns:a16="http://schemas.microsoft.com/office/drawing/2014/main" id="{D2DEC796-7C04-E14E-A920-4B458815E1CA}"/>
              </a:ext>
            </a:extLst>
          </p:cNvPr>
          <p:cNvSpPr>
            <a:spLocks noGrp="1"/>
          </p:cNvSpPr>
          <p:nvPr>
            <p:ph sz="half" idx="1"/>
          </p:nvPr>
        </p:nvSpPr>
        <p:spPr>
          <a:xfrm>
            <a:off x="1543050" y="1825625"/>
            <a:ext cx="4872038" cy="415426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8" name="Tijdelijke aanduiding voor inhoud 3">
            <a:extLst>
              <a:ext uri="{FF2B5EF4-FFF2-40B4-BE49-F238E27FC236}">
                <a16:creationId xmlns:a16="http://schemas.microsoft.com/office/drawing/2014/main" id="{D8CE4EE2-FD3F-FE44-9A3B-28CF8E0DCF36}"/>
              </a:ext>
            </a:extLst>
          </p:cNvPr>
          <p:cNvSpPr>
            <a:spLocks noGrp="1"/>
          </p:cNvSpPr>
          <p:nvPr>
            <p:ph sz="half" idx="2"/>
          </p:nvPr>
        </p:nvSpPr>
        <p:spPr>
          <a:xfrm>
            <a:off x="6481762" y="1825625"/>
            <a:ext cx="4872038" cy="415426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255886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21B2A8"/>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6" name="Tijdelijke aanduiding voor tekst 2">
            <a:extLst>
              <a:ext uri="{FF2B5EF4-FFF2-40B4-BE49-F238E27FC236}">
                <a16:creationId xmlns:a16="http://schemas.microsoft.com/office/drawing/2014/main" id="{02170208-0948-AB4C-9D03-24F20F3727B3}"/>
              </a:ext>
            </a:extLst>
          </p:cNvPr>
          <p:cNvSpPr>
            <a:spLocks noGrp="1"/>
          </p:cNvSpPr>
          <p:nvPr>
            <p:ph type="body" idx="1"/>
          </p:nvPr>
        </p:nvSpPr>
        <p:spPr>
          <a:xfrm>
            <a:off x="1571623" y="1681163"/>
            <a:ext cx="4783138" cy="823912"/>
          </a:xfrm>
          <a:prstGeom prst="rect">
            <a:avLst/>
          </a:prstGeom>
        </p:spPr>
        <p:txBody>
          <a:bodyPr anchor="b"/>
          <a:lstStyle>
            <a:lvl1pPr marL="0" indent="0">
              <a:buNone/>
              <a:defRPr sz="2400" b="1">
                <a:solidFill>
                  <a:srgbClr val="21B2A8"/>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9" name="Tijdelijke aanduiding voor inhoud 3">
            <a:extLst>
              <a:ext uri="{FF2B5EF4-FFF2-40B4-BE49-F238E27FC236}">
                <a16:creationId xmlns:a16="http://schemas.microsoft.com/office/drawing/2014/main" id="{7336AC18-73E7-2A46-BED6-D99587948B39}"/>
              </a:ext>
            </a:extLst>
          </p:cNvPr>
          <p:cNvSpPr>
            <a:spLocks noGrp="1"/>
          </p:cNvSpPr>
          <p:nvPr>
            <p:ph sz="half" idx="2"/>
          </p:nvPr>
        </p:nvSpPr>
        <p:spPr>
          <a:xfrm>
            <a:off x="1571621" y="2505075"/>
            <a:ext cx="4783138" cy="34893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tekst 4">
            <a:extLst>
              <a:ext uri="{FF2B5EF4-FFF2-40B4-BE49-F238E27FC236}">
                <a16:creationId xmlns:a16="http://schemas.microsoft.com/office/drawing/2014/main" id="{68D2618B-84D3-6942-9485-ADCCED96A421}"/>
              </a:ext>
            </a:extLst>
          </p:cNvPr>
          <p:cNvSpPr>
            <a:spLocks noGrp="1"/>
          </p:cNvSpPr>
          <p:nvPr>
            <p:ph type="body" sz="quarter" idx="3"/>
          </p:nvPr>
        </p:nvSpPr>
        <p:spPr>
          <a:xfrm>
            <a:off x="6354761" y="1681163"/>
            <a:ext cx="5000627" cy="823912"/>
          </a:xfrm>
          <a:prstGeom prst="rect">
            <a:avLst/>
          </a:prstGeom>
        </p:spPr>
        <p:txBody>
          <a:bodyPr anchor="b"/>
          <a:lstStyle>
            <a:lvl1pPr marL="0" indent="0">
              <a:buNone/>
              <a:defRPr sz="2400" b="1">
                <a:solidFill>
                  <a:srgbClr val="21B2A8"/>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Tijdelijke aanduiding voor inhoud 5">
            <a:extLst>
              <a:ext uri="{FF2B5EF4-FFF2-40B4-BE49-F238E27FC236}">
                <a16:creationId xmlns:a16="http://schemas.microsoft.com/office/drawing/2014/main" id="{F12EBF6D-FA6C-AF44-846D-056AF4956F42}"/>
              </a:ext>
            </a:extLst>
          </p:cNvPr>
          <p:cNvSpPr>
            <a:spLocks noGrp="1"/>
          </p:cNvSpPr>
          <p:nvPr>
            <p:ph sz="quarter" idx="4"/>
          </p:nvPr>
        </p:nvSpPr>
        <p:spPr>
          <a:xfrm>
            <a:off x="6354760" y="2505075"/>
            <a:ext cx="5000627" cy="34893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34901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465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21B2A8"/>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Tree>
    <p:extLst>
      <p:ext uri="{BB962C8B-B14F-4D97-AF65-F5344CB8AC3E}">
        <p14:creationId xmlns:p14="http://schemas.microsoft.com/office/powerpoint/2010/main" val="1601608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21B2A8"/>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96F7307-389C-E14B-81E5-2F576EA89C84}"/>
              </a:ext>
            </a:extLst>
          </p:cNvPr>
          <p:cNvSpPr>
            <a:spLocks noGrp="1"/>
          </p:cNvSpPr>
          <p:nvPr>
            <p:ph type="pic" idx="1"/>
          </p:nvPr>
        </p:nvSpPr>
        <p:spPr>
          <a:xfrm>
            <a:off x="5797550" y="2057400"/>
            <a:ext cx="5556250" cy="38115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5" name="Tijdelijke aanduiding voor tekst 3">
            <a:extLst>
              <a:ext uri="{FF2B5EF4-FFF2-40B4-BE49-F238E27FC236}">
                <a16:creationId xmlns:a16="http://schemas.microsoft.com/office/drawing/2014/main" id="{CB778FA5-D53D-B84C-9513-791EF378029D}"/>
              </a:ext>
            </a:extLst>
          </p:cNvPr>
          <p:cNvSpPr>
            <a:spLocks noGrp="1"/>
          </p:cNvSpPr>
          <p:nvPr>
            <p:ph type="body" sz="half" idx="2"/>
          </p:nvPr>
        </p:nvSpPr>
        <p:spPr>
          <a:xfrm>
            <a:off x="1582737"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04528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78E41AA-9726-D048-9C48-F5EE3171C6A6}"/>
              </a:ext>
            </a:extLst>
          </p:cNvPr>
          <p:cNvSpPr>
            <a:spLocks noGrp="1"/>
          </p:cNvSpPr>
          <p:nvPr>
            <p:ph type="title"/>
          </p:nvPr>
        </p:nvSpPr>
        <p:spPr>
          <a:xfrm>
            <a:off x="1543050" y="365125"/>
            <a:ext cx="9810750" cy="1325563"/>
          </a:xfrm>
          <a:prstGeom prst="rect">
            <a:avLst/>
          </a:prstGeom>
        </p:spPr>
        <p:txBody>
          <a:bodyPr/>
          <a:lstStyle>
            <a:lvl1pPr>
              <a:defRPr b="1">
                <a:solidFill>
                  <a:srgbClr val="21B2A8"/>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5252A90-DAEB-5544-8140-58667E548AE1}"/>
              </a:ext>
            </a:extLst>
          </p:cNvPr>
          <p:cNvSpPr>
            <a:spLocks noGrp="1"/>
          </p:cNvSpPr>
          <p:nvPr>
            <p:ph idx="1"/>
          </p:nvPr>
        </p:nvSpPr>
        <p:spPr>
          <a:xfrm>
            <a:off x="5183188" y="2057400"/>
            <a:ext cx="6172200" cy="3803650"/>
          </a:xfrm>
          <a:prstGeom prst="rect">
            <a:avLst/>
          </a:prstGeom>
        </p:spPr>
        <p:txBody>
          <a:bodyPr/>
          <a:lstStyle>
            <a:lvl1pPr>
              <a:buClr>
                <a:srgbClr val="08A5B5"/>
              </a:buClr>
              <a:defRPr sz="3200"/>
            </a:lvl1pPr>
            <a:lvl2pPr>
              <a:buClr>
                <a:srgbClr val="08A5B5"/>
              </a:buClr>
              <a:defRPr sz="2800"/>
            </a:lvl2pPr>
            <a:lvl3pPr>
              <a:buClr>
                <a:srgbClr val="08A5B5"/>
              </a:buClr>
              <a:defRPr sz="2400"/>
            </a:lvl3pPr>
            <a:lvl4pPr>
              <a:buClr>
                <a:srgbClr val="08A5B5"/>
              </a:buClr>
              <a:defRPr sz="2000"/>
            </a:lvl4pPr>
            <a:lvl5pPr>
              <a:buClr>
                <a:srgbClr val="08A5B5"/>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3">
            <a:extLst>
              <a:ext uri="{FF2B5EF4-FFF2-40B4-BE49-F238E27FC236}">
                <a16:creationId xmlns:a16="http://schemas.microsoft.com/office/drawing/2014/main" id="{1D9E72AF-6307-744D-89AF-90670014C07A}"/>
              </a:ext>
            </a:extLst>
          </p:cNvPr>
          <p:cNvSpPr>
            <a:spLocks noGrp="1"/>
          </p:cNvSpPr>
          <p:nvPr>
            <p:ph type="body" sz="half" idx="2"/>
          </p:nvPr>
        </p:nvSpPr>
        <p:spPr>
          <a:xfrm>
            <a:off x="1511297" y="2057400"/>
            <a:ext cx="326072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47469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4542971" cy="2387600"/>
          </a:xfrm>
        </p:spPr>
        <p:txBody>
          <a:bodyPr anchor="b"/>
          <a:lstStyle>
            <a:lvl1pPr algn="ctr">
              <a:defRPr sz="6000"/>
            </a:lvl1pPr>
          </a:lstStyle>
          <a:p>
            <a:r>
              <a:rPr lang="nl-NL"/>
              <a:t>Klik om de stijl te bewerken</a:t>
            </a:r>
            <a:endParaRPr lang="en-GB"/>
          </a:p>
        </p:txBody>
      </p:sp>
      <p:sp>
        <p:nvSpPr>
          <p:cNvPr id="3" name="Ondertitel 2"/>
          <p:cNvSpPr>
            <a:spLocks noGrp="1"/>
          </p:cNvSpPr>
          <p:nvPr>
            <p:ph type="subTitle" idx="1"/>
          </p:nvPr>
        </p:nvSpPr>
        <p:spPr>
          <a:xfrm>
            <a:off x="1524000" y="3602038"/>
            <a:ext cx="454297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GB"/>
          </a:p>
        </p:txBody>
      </p:sp>
    </p:spTree>
    <p:extLst>
      <p:ext uri="{BB962C8B-B14F-4D97-AF65-F5344CB8AC3E}">
        <p14:creationId xmlns:p14="http://schemas.microsoft.com/office/powerpoint/2010/main" val="93111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49899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5104493" cy="2852737"/>
          </a:xfrm>
        </p:spPr>
        <p:txBody>
          <a:bodyPr anchor="b"/>
          <a:lstStyle>
            <a:lvl1pPr>
              <a:defRPr sz="6000"/>
            </a:lvl1pPr>
          </a:lstStyle>
          <a:p>
            <a:r>
              <a:rPr lang="nl-NL"/>
              <a:t>Klik om de stijl te bewerken</a:t>
            </a:r>
            <a:endParaRPr lang="en-GB"/>
          </a:p>
        </p:txBody>
      </p:sp>
      <p:sp>
        <p:nvSpPr>
          <p:cNvPr id="3" name="Tijdelijke aanduiding voor tekst 2"/>
          <p:cNvSpPr>
            <a:spLocks noGrp="1"/>
          </p:cNvSpPr>
          <p:nvPr>
            <p:ph type="body" idx="1"/>
          </p:nvPr>
        </p:nvSpPr>
        <p:spPr>
          <a:xfrm>
            <a:off x="831850" y="4589463"/>
            <a:ext cx="508997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202041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258967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Tree>
    <p:extLst>
      <p:ext uri="{BB962C8B-B14F-4D97-AF65-F5344CB8AC3E}">
        <p14:creationId xmlns:p14="http://schemas.microsoft.com/office/powerpoint/2010/main" val="2762261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4.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5.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182" y="-709182"/>
            <a:ext cx="12238182" cy="9178637"/>
          </a:xfrm>
          <a:prstGeom prst="rect">
            <a:avLst/>
          </a:prstGeom>
        </p:spPr>
      </p:pic>
    </p:spTree>
    <p:extLst>
      <p:ext uri="{BB962C8B-B14F-4D97-AF65-F5344CB8AC3E}">
        <p14:creationId xmlns:p14="http://schemas.microsoft.com/office/powerpoint/2010/main" val="76057331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72" r:id="rId3"/>
    <p:sldLayoutId id="214748371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4982029" cy="1325563"/>
          </a:xfrm>
          <a:prstGeom prst="rect">
            <a:avLst/>
          </a:prstGeom>
        </p:spPr>
        <p:txBody>
          <a:bodyPr vert="horz" lIns="91440" tIns="45720" rIns="91440" bIns="45720" rtlCol="0" anchor="ctr">
            <a:normAutofit/>
          </a:bodyPr>
          <a:lstStyle/>
          <a:p>
            <a:r>
              <a:rPr lang="nl-NL"/>
              <a:t>Klik om de stijl te bewerken</a:t>
            </a:r>
            <a:endParaRPr lang="en-GB"/>
          </a:p>
        </p:txBody>
      </p:sp>
      <p:sp>
        <p:nvSpPr>
          <p:cNvPr id="3" name="Tijdelijke aanduiding voor tekst 2"/>
          <p:cNvSpPr>
            <a:spLocks noGrp="1"/>
          </p:cNvSpPr>
          <p:nvPr>
            <p:ph type="body" idx="1"/>
          </p:nvPr>
        </p:nvSpPr>
        <p:spPr>
          <a:xfrm>
            <a:off x="838200" y="1825625"/>
            <a:ext cx="4982029"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7" name="Afbeelding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48343" y="-566058"/>
            <a:ext cx="11843657" cy="8882743"/>
          </a:xfrm>
          <a:prstGeom prst="rect">
            <a:avLst/>
          </a:prstGeom>
        </p:spPr>
      </p:pic>
    </p:spTree>
    <p:extLst>
      <p:ext uri="{BB962C8B-B14F-4D97-AF65-F5344CB8AC3E}">
        <p14:creationId xmlns:p14="http://schemas.microsoft.com/office/powerpoint/2010/main" val="12058712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1" r:id="rId5"/>
    <p:sldLayoutId id="2147483712" r:id="rId6"/>
  </p:sldLayoutIdLst>
  <p:txStyles>
    <p:titleStyle>
      <a:lvl1pPr algn="l" defTabSz="914400" rtl="0" eaLnBrk="1" latinLnBrk="0" hangingPunct="1">
        <a:lnSpc>
          <a:spcPct val="90000"/>
        </a:lnSpc>
        <a:spcBef>
          <a:spcPct val="0"/>
        </a:spcBef>
        <a:buNone/>
        <a:defRPr sz="4400" b="1" kern="1200">
          <a:solidFill>
            <a:srgbClr val="134589"/>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480" y="-642366"/>
            <a:ext cx="12457176" cy="9342882"/>
          </a:xfrm>
          <a:prstGeom prst="rect">
            <a:avLst/>
          </a:prstGeom>
        </p:spPr>
      </p:pic>
    </p:spTree>
    <p:extLst>
      <p:ext uri="{BB962C8B-B14F-4D97-AF65-F5344CB8AC3E}">
        <p14:creationId xmlns:p14="http://schemas.microsoft.com/office/powerpoint/2010/main" val="1064245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73" r:id="rId4"/>
    <p:sldLayoutId id="2147483674" r:id="rId5"/>
    <p:sldLayoutId id="2147483675" r:id="rId6"/>
    <p:sldLayoutId id="2147483677" r:id="rId7"/>
    <p:sldLayoutId id="214748367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48" y="-594360"/>
            <a:ext cx="12435840" cy="9326880"/>
          </a:xfrm>
          <a:prstGeom prst="rect">
            <a:avLst/>
          </a:prstGeom>
        </p:spPr>
      </p:pic>
    </p:spTree>
    <p:extLst>
      <p:ext uri="{BB962C8B-B14F-4D97-AF65-F5344CB8AC3E}">
        <p14:creationId xmlns:p14="http://schemas.microsoft.com/office/powerpoint/2010/main" val="39006622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0126" y="-638628"/>
            <a:ext cx="12462158" cy="9346618"/>
          </a:xfrm>
          <a:prstGeom prst="rect">
            <a:avLst/>
          </a:prstGeom>
        </p:spPr>
      </p:pic>
    </p:spTree>
    <p:extLst>
      <p:ext uri="{BB962C8B-B14F-4D97-AF65-F5344CB8AC3E}">
        <p14:creationId xmlns:p14="http://schemas.microsoft.com/office/powerpoint/2010/main" val="7006942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624114"/>
            <a:ext cx="12395200" cy="9296400"/>
          </a:xfrm>
          <a:prstGeom prst="rect">
            <a:avLst/>
          </a:prstGeom>
        </p:spPr>
      </p:pic>
    </p:spTree>
    <p:extLst>
      <p:ext uri="{BB962C8B-B14F-4D97-AF65-F5344CB8AC3E}">
        <p14:creationId xmlns:p14="http://schemas.microsoft.com/office/powerpoint/2010/main" val="34354463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98DE90-8C26-CA43-4739-A19D16376F72}"/>
              </a:ext>
            </a:extLst>
          </p:cNvPr>
          <p:cNvSpPr>
            <a:spLocks noGrp="1"/>
          </p:cNvSpPr>
          <p:nvPr>
            <p:ph type="ctrTitle"/>
          </p:nvPr>
        </p:nvSpPr>
        <p:spPr>
          <a:xfrm>
            <a:off x="190381" y="1054354"/>
            <a:ext cx="6045200" cy="2565083"/>
          </a:xfrm>
        </p:spPr>
        <p:txBody>
          <a:bodyPr>
            <a:noAutofit/>
          </a:bodyPr>
          <a:lstStyle/>
          <a:p>
            <a:pPr algn="l"/>
            <a:br>
              <a:rPr lang="fr-FR" sz="3000"/>
            </a:br>
            <a:br>
              <a:rPr lang="fr-FR" sz="3000"/>
            </a:br>
            <a:br>
              <a:rPr lang="fr-FR" sz="3000"/>
            </a:br>
            <a:r>
              <a:rPr lang="fr-FR" sz="3000">
                <a:solidFill>
                  <a:srgbClr val="0E6EB6"/>
                </a:solidFill>
              </a:rPr>
              <a:t>Interreg Meuse-Rhin 2021-2027</a:t>
            </a:r>
            <a:br>
              <a:rPr lang="fr-FR" sz="3000">
                <a:solidFill>
                  <a:srgbClr val="0E6EB6"/>
                </a:solidFill>
              </a:rPr>
            </a:br>
            <a:br>
              <a:rPr lang="fr-FR" sz="3000">
                <a:solidFill>
                  <a:srgbClr val="0E6EB6"/>
                </a:solidFill>
              </a:rPr>
            </a:br>
            <a:r>
              <a:rPr lang="fr-FR" sz="3000">
                <a:solidFill>
                  <a:srgbClr val="0E6EB6"/>
                </a:solidFill>
              </a:rPr>
              <a:t>Journée d'information sur les programmes Interreg </a:t>
            </a:r>
            <a:br>
              <a:rPr lang="fr-FR" sz="3000">
                <a:solidFill>
                  <a:srgbClr val="0E6EB6"/>
                </a:solidFill>
              </a:rPr>
            </a:br>
            <a:br>
              <a:rPr lang="fr-FR" sz="3000">
                <a:solidFill>
                  <a:srgbClr val="0E6EB6"/>
                </a:solidFill>
              </a:rPr>
            </a:br>
            <a:br>
              <a:rPr lang="fr-FR" sz="3000">
                <a:solidFill>
                  <a:srgbClr val="0E6EB6"/>
                </a:solidFill>
              </a:rPr>
            </a:br>
            <a:endParaRPr lang="en-GB" sz="3000">
              <a:solidFill>
                <a:srgbClr val="0E6EB6"/>
              </a:solidFill>
            </a:endParaRPr>
          </a:p>
        </p:txBody>
      </p:sp>
      <p:sp>
        <p:nvSpPr>
          <p:cNvPr id="3" name="Sous-titre 2">
            <a:extLst>
              <a:ext uri="{FF2B5EF4-FFF2-40B4-BE49-F238E27FC236}">
                <a16:creationId xmlns:a16="http://schemas.microsoft.com/office/drawing/2014/main" id="{016C8380-DCDF-0C26-1D68-DC3D5677AAA7}"/>
              </a:ext>
            </a:extLst>
          </p:cNvPr>
          <p:cNvSpPr>
            <a:spLocks noGrp="1"/>
          </p:cNvSpPr>
          <p:nvPr>
            <p:ph type="subTitle" idx="1"/>
          </p:nvPr>
        </p:nvSpPr>
        <p:spPr>
          <a:xfrm>
            <a:off x="272468" y="3031015"/>
            <a:ext cx="5404612" cy="2463335"/>
          </a:xfrm>
        </p:spPr>
        <p:txBody>
          <a:bodyPr>
            <a:normAutofit fontScale="92500" lnSpcReduction="10000"/>
          </a:bodyPr>
          <a:lstStyle/>
          <a:p>
            <a:pPr algn="l"/>
            <a:r>
              <a:rPr lang="fr-BE" sz="3500" b="1">
                <a:solidFill>
                  <a:srgbClr val="0E6EB6"/>
                </a:solidFill>
              </a:rPr>
              <a:t>SynHERA</a:t>
            </a:r>
          </a:p>
          <a:p>
            <a:pPr algn="l"/>
            <a:endParaRPr lang="fr-BE" sz="2600" b="1">
              <a:solidFill>
                <a:srgbClr val="0E6EB6"/>
              </a:solidFill>
            </a:endParaRPr>
          </a:p>
          <a:p>
            <a:pPr algn="l"/>
            <a:r>
              <a:rPr lang="fr-FR" sz="2600" b="1">
                <a:solidFill>
                  <a:srgbClr val="0E6EB6"/>
                </a:solidFill>
              </a:rPr>
              <a:t>17 octobre 2023, Naninne</a:t>
            </a:r>
          </a:p>
          <a:p>
            <a:pPr algn="l"/>
            <a:endParaRPr lang="fr-FR" sz="2600" b="1">
              <a:solidFill>
                <a:srgbClr val="0E6EB6"/>
              </a:solidFill>
            </a:endParaRPr>
          </a:p>
          <a:p>
            <a:pPr algn="l"/>
            <a:r>
              <a:rPr lang="fr-FR" sz="1900" b="1">
                <a:solidFill>
                  <a:srgbClr val="0E6EB6"/>
                </a:solidFill>
              </a:rPr>
              <a:t>Cristina JORS, Directrice adjointe </a:t>
            </a:r>
          </a:p>
          <a:p>
            <a:pPr algn="l"/>
            <a:r>
              <a:rPr lang="fr-FR" sz="1900" b="1">
                <a:solidFill>
                  <a:srgbClr val="0E6EB6"/>
                </a:solidFill>
              </a:rPr>
              <a:t>asbl Liège Interreg Meuse-Rhin</a:t>
            </a:r>
            <a:endParaRPr lang="en-GB" sz="1900" b="1">
              <a:solidFill>
                <a:srgbClr val="0E6EB6"/>
              </a:solidFill>
            </a:endParaRPr>
          </a:p>
          <a:p>
            <a:endParaRPr lang="en-GB"/>
          </a:p>
        </p:txBody>
      </p:sp>
      <p:pic>
        <p:nvPicPr>
          <p:cNvPr id="6" name="Image 5">
            <a:extLst>
              <a:ext uri="{FF2B5EF4-FFF2-40B4-BE49-F238E27FC236}">
                <a16:creationId xmlns:a16="http://schemas.microsoft.com/office/drawing/2014/main" id="{A693F4C1-A665-8984-E010-AA2FF63DB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1500" y="78006"/>
            <a:ext cx="5340500" cy="1063568"/>
          </a:xfrm>
          <a:prstGeom prst="rect">
            <a:avLst/>
          </a:prstGeom>
        </p:spPr>
      </p:pic>
      <p:pic>
        <p:nvPicPr>
          <p:cNvPr id="10" name="Image 9">
            <a:extLst>
              <a:ext uri="{FF2B5EF4-FFF2-40B4-BE49-F238E27FC236}">
                <a16:creationId xmlns:a16="http://schemas.microsoft.com/office/drawing/2014/main" id="{B6A6D94E-02E8-1BF5-9A9B-A2FD7E917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407" y="5897880"/>
            <a:ext cx="6614593" cy="960120"/>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912B5F6D-9427-E08D-C4C0-BAF011D13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381" y="6082862"/>
            <a:ext cx="4767315" cy="685854"/>
          </a:xfrm>
          <a:prstGeom prst="rect">
            <a:avLst/>
          </a:prstGeom>
        </p:spPr>
      </p:pic>
    </p:spTree>
    <p:extLst>
      <p:ext uri="{BB962C8B-B14F-4D97-AF65-F5344CB8AC3E}">
        <p14:creationId xmlns:p14="http://schemas.microsoft.com/office/powerpoint/2010/main" val="588539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sp>
        <p:nvSpPr>
          <p:cNvPr id="9" name="ZoneTexte 8">
            <a:extLst>
              <a:ext uri="{FF2B5EF4-FFF2-40B4-BE49-F238E27FC236}">
                <a16:creationId xmlns:a16="http://schemas.microsoft.com/office/drawing/2014/main" id="{C8A6B8B1-6105-9694-C023-5A0949496140}"/>
              </a:ext>
            </a:extLst>
          </p:cNvPr>
          <p:cNvSpPr txBox="1"/>
          <p:nvPr/>
        </p:nvSpPr>
        <p:spPr>
          <a:xfrm>
            <a:off x="4458964" y="2828835"/>
            <a:ext cx="6894836" cy="1200329"/>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Développer et renforcer les capacités de recherche et d'innovation et l'adoption de technologies avancées</a:t>
            </a:r>
          </a:p>
        </p:txBody>
      </p:sp>
      <p:pic>
        <p:nvPicPr>
          <p:cNvPr id="5" name="Image 4">
            <a:extLst>
              <a:ext uri="{FF2B5EF4-FFF2-40B4-BE49-F238E27FC236}">
                <a16:creationId xmlns:a16="http://schemas.microsoft.com/office/drawing/2014/main" id="{A9B64AEA-03AF-44F6-279A-758DC7766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60" y="2079885"/>
            <a:ext cx="2797729" cy="2788309"/>
          </a:xfrm>
          <a:prstGeom prst="rect">
            <a:avLst/>
          </a:prstGeom>
        </p:spPr>
      </p:pic>
      <p:pic>
        <p:nvPicPr>
          <p:cNvPr id="7" name="Image 6">
            <a:extLst>
              <a:ext uri="{FF2B5EF4-FFF2-40B4-BE49-F238E27FC236}">
                <a16:creationId xmlns:a16="http://schemas.microsoft.com/office/drawing/2014/main" id="{EB5D05A7-C549-6D5A-1A46-9798B4E65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06" y="-30336"/>
            <a:ext cx="1785962" cy="1839372"/>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8164D08B-2B62-FA65-CE7F-91F88395D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FF0C3811-5811-3AC9-0573-1A41FBCD104F}"/>
              </a:ext>
            </a:extLst>
          </p:cNvPr>
          <p:cNvSpPr/>
          <p:nvPr/>
        </p:nvSpPr>
        <p:spPr>
          <a:xfrm>
            <a:off x="-111007" y="1062828"/>
            <a:ext cx="1533863"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re 1">
            <a:extLst>
              <a:ext uri="{FF2B5EF4-FFF2-40B4-BE49-F238E27FC236}">
                <a16:creationId xmlns:a16="http://schemas.microsoft.com/office/drawing/2014/main" id="{B5B6C57D-D30F-BA7F-6DE5-068F2E0A7836}"/>
              </a:ext>
            </a:extLst>
          </p:cNvPr>
          <p:cNvSpPr>
            <a:spLocks noGrp="1"/>
          </p:cNvSpPr>
          <p:nvPr>
            <p:ph type="title"/>
          </p:nvPr>
        </p:nvSpPr>
        <p:spPr>
          <a:xfrm>
            <a:off x="1543049" y="365125"/>
            <a:ext cx="10487273" cy="1325563"/>
          </a:xfrm>
        </p:spPr>
        <p:txBody>
          <a:bodyPr/>
          <a:lstStyle/>
          <a:p>
            <a:r>
              <a:rPr lang="fr-FR" altLang="fr-FR">
                <a:solidFill>
                  <a:srgbClr val="21B2A8"/>
                </a:solidFill>
              </a:rPr>
              <a:t>Priorité 1 – objectif spécifique 1.i</a:t>
            </a:r>
            <a:br>
              <a:rPr lang="fr-FR" altLang="fr-FR">
                <a:solidFill>
                  <a:srgbClr val="21B2A8"/>
                </a:solidFill>
              </a:rPr>
            </a:br>
            <a:endParaRPr lang="en-GB">
              <a:solidFill>
                <a:srgbClr val="21B2A8"/>
              </a:solidFill>
            </a:endParaRPr>
          </a:p>
        </p:txBody>
      </p:sp>
    </p:spTree>
    <p:extLst>
      <p:ext uri="{BB962C8B-B14F-4D97-AF65-F5344CB8AC3E}">
        <p14:creationId xmlns:p14="http://schemas.microsoft.com/office/powerpoint/2010/main" val="183607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10;&#10;Description générée automatiquement">
            <a:extLst>
              <a:ext uri="{FF2B5EF4-FFF2-40B4-BE49-F238E27FC236}">
                <a16:creationId xmlns:a16="http://schemas.microsoft.com/office/drawing/2014/main" id="{1956ADCA-E99A-91F6-B3A3-53843DC199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2320" y="6004560"/>
            <a:ext cx="6329680" cy="853440"/>
          </a:xfrm>
          <a:prstGeom prst="rect">
            <a:avLst/>
          </a:prstGeom>
        </p:spPr>
      </p:pic>
      <p:sp>
        <p:nvSpPr>
          <p:cNvPr id="3" name="Espace réservé du contenu 2">
            <a:extLst>
              <a:ext uri="{FF2B5EF4-FFF2-40B4-BE49-F238E27FC236}">
                <a16:creationId xmlns:a16="http://schemas.microsoft.com/office/drawing/2014/main" id="{B51819E7-6BE6-8543-2644-807CBFB06D1C}"/>
              </a:ext>
            </a:extLst>
          </p:cNvPr>
          <p:cNvSpPr>
            <a:spLocks noGrp="1"/>
          </p:cNvSpPr>
          <p:nvPr>
            <p:ph idx="1"/>
          </p:nvPr>
        </p:nvSpPr>
        <p:spPr>
          <a:xfrm>
            <a:off x="1674956" y="1153834"/>
            <a:ext cx="9810750" cy="4406163"/>
          </a:xfrm>
        </p:spPr>
        <p:txBody>
          <a:bodyPr/>
          <a:lstStyle/>
          <a:p>
            <a:pPr algn="just"/>
            <a:r>
              <a:rPr lang="fr-FR" sz="1600" b="1">
                <a:solidFill>
                  <a:srgbClr val="0E6EB6"/>
                </a:solidFill>
              </a:rPr>
              <a:t>Des projets d'innovation </a:t>
            </a:r>
            <a:r>
              <a:rPr lang="fr-FR" sz="1600">
                <a:solidFill>
                  <a:srgbClr val="0E6EB6"/>
                </a:solidFill>
              </a:rPr>
              <a:t> (transition industrielle et santé) </a:t>
            </a:r>
            <a:r>
              <a:rPr lang="fr-FR" sz="1600" b="1">
                <a:solidFill>
                  <a:srgbClr val="0E6EB6"/>
                </a:solidFill>
              </a:rPr>
              <a:t>entre des entreprises et/ou des instituts de recherche et/ou des organismes de soins de santé </a:t>
            </a:r>
            <a:r>
              <a:rPr lang="fr-FR" sz="1600">
                <a:solidFill>
                  <a:srgbClr val="0E6EB6"/>
                </a:solidFill>
              </a:rPr>
              <a:t>dans le cadre de collaborations ;</a:t>
            </a:r>
          </a:p>
          <a:p>
            <a:pPr algn="just"/>
            <a:endParaRPr lang="fr-FR" sz="1600">
              <a:solidFill>
                <a:srgbClr val="0E6EB6"/>
              </a:solidFill>
            </a:endParaRPr>
          </a:p>
          <a:p>
            <a:pPr marL="0" indent="0" algn="just">
              <a:buNone/>
            </a:pPr>
            <a:endParaRPr lang="fr-FR" sz="1600">
              <a:solidFill>
                <a:srgbClr val="0E6EB6"/>
              </a:solidFill>
            </a:endParaRPr>
          </a:p>
          <a:p>
            <a:pPr algn="just"/>
            <a:r>
              <a:rPr lang="fr-FR" sz="1600">
                <a:solidFill>
                  <a:srgbClr val="0E6EB6"/>
                </a:solidFill>
              </a:rPr>
              <a:t>Une</a:t>
            </a:r>
            <a:r>
              <a:rPr lang="fr-FR" sz="1600" b="1">
                <a:solidFill>
                  <a:srgbClr val="0E6EB6"/>
                </a:solidFill>
              </a:rPr>
              <a:t> collaboration orientée vers le marché </a:t>
            </a:r>
            <a:r>
              <a:rPr lang="fr-FR" sz="1600">
                <a:solidFill>
                  <a:srgbClr val="0E6EB6"/>
                </a:solidFill>
              </a:rPr>
              <a:t>et/ou </a:t>
            </a:r>
            <a:r>
              <a:rPr lang="fr-FR" sz="1600" b="1">
                <a:solidFill>
                  <a:srgbClr val="0E6EB6"/>
                </a:solidFill>
              </a:rPr>
              <a:t>intersectorielle entre les PME et les instituts de recherche </a:t>
            </a:r>
            <a:r>
              <a:rPr lang="fr-FR" sz="1600">
                <a:solidFill>
                  <a:srgbClr val="0E6EB6"/>
                </a:solidFill>
              </a:rPr>
              <a:t>(et éventuellement les </a:t>
            </a:r>
            <a:r>
              <a:rPr lang="fr-FR" sz="1600" b="1">
                <a:solidFill>
                  <a:srgbClr val="0E6EB6"/>
                </a:solidFill>
              </a:rPr>
              <a:t>grandes entreprises</a:t>
            </a:r>
            <a:r>
              <a:rPr lang="fr-FR" sz="1600">
                <a:solidFill>
                  <a:srgbClr val="0E6EB6"/>
                </a:solidFill>
              </a:rPr>
              <a:t>) sur des solutions innovantes, collaboration dans laquelle</a:t>
            </a:r>
            <a:r>
              <a:rPr lang="fr-FR" sz="1600" b="1">
                <a:solidFill>
                  <a:srgbClr val="0E6EB6"/>
                </a:solidFill>
              </a:rPr>
              <a:t> les capacités de R&amp;D publiques et privées sont liées</a:t>
            </a:r>
            <a:r>
              <a:rPr lang="fr-FR" sz="1600">
                <a:solidFill>
                  <a:srgbClr val="0E6EB6"/>
                </a:solidFill>
              </a:rPr>
              <a:t>. Parmi les exemples, citons </a:t>
            </a:r>
            <a:r>
              <a:rPr lang="fr-FR" sz="1600" b="1">
                <a:solidFill>
                  <a:srgbClr val="0E6EB6"/>
                </a:solidFill>
              </a:rPr>
              <a:t>le développement </a:t>
            </a:r>
            <a:r>
              <a:rPr lang="fr-FR" sz="1600">
                <a:solidFill>
                  <a:srgbClr val="0E6EB6"/>
                </a:solidFill>
              </a:rPr>
              <a:t>(avancé) de </a:t>
            </a:r>
            <a:r>
              <a:rPr lang="fr-FR" sz="1600" b="1">
                <a:solidFill>
                  <a:srgbClr val="0E6EB6"/>
                </a:solidFill>
              </a:rPr>
              <a:t>living </a:t>
            </a:r>
            <a:r>
              <a:rPr lang="fr-FR" sz="1600" b="1" err="1">
                <a:solidFill>
                  <a:srgbClr val="0E6EB6"/>
                </a:solidFill>
              </a:rPr>
              <a:t>labs</a:t>
            </a:r>
            <a:r>
              <a:rPr lang="fr-FR" sz="1600">
                <a:solidFill>
                  <a:srgbClr val="0E6EB6"/>
                </a:solidFill>
              </a:rPr>
              <a:t>, de nouvelles </a:t>
            </a:r>
            <a:r>
              <a:rPr lang="fr-FR" sz="1600" b="1">
                <a:solidFill>
                  <a:srgbClr val="0E6EB6"/>
                </a:solidFill>
              </a:rPr>
              <a:t>infrastructures (partagées) et d'instruments </a:t>
            </a:r>
            <a:r>
              <a:rPr lang="fr-FR" sz="1600">
                <a:solidFill>
                  <a:srgbClr val="0E6EB6"/>
                </a:solidFill>
              </a:rPr>
              <a:t>pour les processus d'innovation;</a:t>
            </a:r>
          </a:p>
          <a:p>
            <a:pPr algn="just"/>
            <a:endParaRPr lang="fr-FR" sz="1600">
              <a:solidFill>
                <a:srgbClr val="0E6EB6"/>
              </a:solidFill>
            </a:endParaRPr>
          </a:p>
          <a:p>
            <a:pPr algn="just"/>
            <a:endParaRPr lang="fr-FR" sz="1600">
              <a:solidFill>
                <a:srgbClr val="0E6EB6"/>
              </a:solidFill>
            </a:endParaRPr>
          </a:p>
          <a:p>
            <a:pPr algn="just"/>
            <a:endParaRPr lang="en-GB" sz="1600">
              <a:solidFill>
                <a:srgbClr val="0E6EB6"/>
              </a:solidFill>
            </a:endParaRPr>
          </a:p>
        </p:txBody>
      </p:sp>
      <p:pic>
        <p:nvPicPr>
          <p:cNvPr id="4" name="Image 3">
            <a:extLst>
              <a:ext uri="{FF2B5EF4-FFF2-40B4-BE49-F238E27FC236}">
                <a16:creationId xmlns:a16="http://schemas.microsoft.com/office/drawing/2014/main" id="{A639D180-7ED7-E59D-D958-E11D5111F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06" y="-30336"/>
            <a:ext cx="1785962" cy="1839372"/>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F34B7F9F-BDA3-B912-C9B5-C43D93FD7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6742" y="5966124"/>
            <a:ext cx="5695881" cy="891876"/>
          </a:xfrm>
          <a:prstGeom prst="rect">
            <a:avLst/>
          </a:prstGeom>
        </p:spPr>
      </p:pic>
      <p:sp>
        <p:nvSpPr>
          <p:cNvPr id="6" name="Rectangle 5">
            <a:extLst>
              <a:ext uri="{FF2B5EF4-FFF2-40B4-BE49-F238E27FC236}">
                <a16:creationId xmlns:a16="http://schemas.microsoft.com/office/drawing/2014/main" id="{1B3BA665-9A59-41A4-AB29-560A1EF4617F}"/>
              </a:ext>
            </a:extLst>
          </p:cNvPr>
          <p:cNvSpPr/>
          <p:nvPr/>
        </p:nvSpPr>
        <p:spPr>
          <a:xfrm>
            <a:off x="-111005" y="1062828"/>
            <a:ext cx="153386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D95E3B15-4DAF-DC7F-5063-6A0AEB422270}"/>
              </a:ext>
            </a:extLst>
          </p:cNvPr>
          <p:cNvSpPr>
            <a:spLocks noGrp="1"/>
          </p:cNvSpPr>
          <p:nvPr>
            <p:ph type="title"/>
          </p:nvPr>
        </p:nvSpPr>
        <p:spPr>
          <a:xfrm>
            <a:off x="1646785" y="171763"/>
            <a:ext cx="9810750" cy="1325563"/>
          </a:xfrm>
        </p:spPr>
        <p:txBody>
          <a:bodyPr/>
          <a:lstStyle/>
          <a:p>
            <a:r>
              <a:rPr lang="fr-FR" altLang="fr-FR">
                <a:solidFill>
                  <a:srgbClr val="21B2A8"/>
                </a:solidFill>
              </a:rPr>
              <a:t>Types d’actions</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1908835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10;&#10;Description générée automatiquement">
            <a:extLst>
              <a:ext uri="{FF2B5EF4-FFF2-40B4-BE49-F238E27FC236}">
                <a16:creationId xmlns:a16="http://schemas.microsoft.com/office/drawing/2014/main" id="{1956ADCA-E99A-91F6-B3A3-53843DC199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2320" y="6004560"/>
            <a:ext cx="6329680" cy="853440"/>
          </a:xfrm>
          <a:prstGeom prst="rect">
            <a:avLst/>
          </a:prstGeom>
        </p:spPr>
      </p:pic>
      <p:sp>
        <p:nvSpPr>
          <p:cNvPr id="3" name="Espace réservé du contenu 2">
            <a:extLst>
              <a:ext uri="{FF2B5EF4-FFF2-40B4-BE49-F238E27FC236}">
                <a16:creationId xmlns:a16="http://schemas.microsoft.com/office/drawing/2014/main" id="{B51819E7-6BE6-8543-2644-807CBFB06D1C}"/>
              </a:ext>
            </a:extLst>
          </p:cNvPr>
          <p:cNvSpPr>
            <a:spLocks noGrp="1"/>
          </p:cNvSpPr>
          <p:nvPr>
            <p:ph idx="1"/>
          </p:nvPr>
        </p:nvSpPr>
        <p:spPr>
          <a:xfrm>
            <a:off x="1674956" y="1153834"/>
            <a:ext cx="9810750" cy="4406163"/>
          </a:xfrm>
        </p:spPr>
        <p:txBody>
          <a:bodyPr/>
          <a:lstStyle/>
          <a:p>
            <a:pPr algn="just"/>
            <a:endParaRPr lang="fr-FR" sz="1600">
              <a:solidFill>
                <a:srgbClr val="0E6EB6"/>
              </a:solidFill>
            </a:endParaRPr>
          </a:p>
          <a:p>
            <a:pPr algn="just"/>
            <a:r>
              <a:rPr lang="fr-FR" sz="1600">
                <a:solidFill>
                  <a:srgbClr val="0E6EB6"/>
                </a:solidFill>
              </a:rPr>
              <a:t>Le développement (avancé) de </a:t>
            </a:r>
            <a:r>
              <a:rPr lang="fr-FR" sz="1600" b="1">
                <a:solidFill>
                  <a:srgbClr val="0E6EB6"/>
                </a:solidFill>
              </a:rPr>
              <a:t>chaînes de valeur transfrontalières novatrices </a:t>
            </a:r>
            <a:r>
              <a:rPr lang="fr-FR" sz="1600">
                <a:solidFill>
                  <a:srgbClr val="0E6EB6"/>
                </a:solidFill>
              </a:rPr>
              <a:t>afin de </a:t>
            </a:r>
            <a:r>
              <a:rPr lang="fr-FR" sz="1600" b="1">
                <a:solidFill>
                  <a:srgbClr val="0E6EB6"/>
                </a:solidFill>
              </a:rPr>
              <a:t>commercialiser les innovations </a:t>
            </a:r>
            <a:r>
              <a:rPr lang="fr-FR" sz="1600">
                <a:solidFill>
                  <a:srgbClr val="0E6EB6"/>
                </a:solidFill>
              </a:rPr>
              <a:t>en tenant compte de </a:t>
            </a:r>
            <a:r>
              <a:rPr lang="fr-FR" sz="1600" b="1">
                <a:solidFill>
                  <a:srgbClr val="0E6EB6"/>
                </a:solidFill>
              </a:rPr>
              <a:t>l'interopérabilité de la chaîne de valeur </a:t>
            </a:r>
            <a:r>
              <a:rPr lang="fr-FR" sz="1600">
                <a:solidFill>
                  <a:srgbClr val="0E6EB6"/>
                </a:solidFill>
              </a:rPr>
              <a:t>;</a:t>
            </a:r>
          </a:p>
          <a:p>
            <a:pPr algn="just"/>
            <a:endParaRPr lang="fr-FR" sz="1600">
              <a:solidFill>
                <a:srgbClr val="0E6EB6"/>
              </a:solidFill>
            </a:endParaRPr>
          </a:p>
          <a:p>
            <a:pPr algn="just"/>
            <a:r>
              <a:rPr lang="fr-FR" sz="1600">
                <a:solidFill>
                  <a:srgbClr val="0E6EB6"/>
                </a:solidFill>
              </a:rPr>
              <a:t>Le développement d'un écosystème à valeur ajoutée intégrant la </a:t>
            </a:r>
            <a:r>
              <a:rPr lang="fr-FR" sz="1600" b="1">
                <a:solidFill>
                  <a:srgbClr val="0E6EB6"/>
                </a:solidFill>
              </a:rPr>
              <a:t>chaîne d'approvisionnement</a:t>
            </a:r>
            <a:r>
              <a:rPr lang="fr-FR" sz="1600">
                <a:solidFill>
                  <a:srgbClr val="0E6EB6"/>
                </a:solidFill>
              </a:rPr>
              <a:t>, stimulant les innovations technologiques et collaboratives entre la </a:t>
            </a:r>
            <a:r>
              <a:rPr lang="fr-FR" sz="1600" b="1">
                <a:solidFill>
                  <a:srgbClr val="0E6EB6"/>
                </a:solidFill>
              </a:rPr>
              <a:t>logistique</a:t>
            </a:r>
            <a:r>
              <a:rPr lang="fr-FR" sz="1600">
                <a:solidFill>
                  <a:srgbClr val="0E6EB6"/>
                </a:solidFill>
              </a:rPr>
              <a:t> et l'</a:t>
            </a:r>
            <a:r>
              <a:rPr lang="fr-FR" sz="1600" b="1">
                <a:solidFill>
                  <a:srgbClr val="0E6EB6"/>
                </a:solidFill>
              </a:rPr>
              <a:t>industrie</a:t>
            </a:r>
            <a:r>
              <a:rPr lang="fr-FR" sz="1600">
                <a:solidFill>
                  <a:srgbClr val="0E6EB6"/>
                </a:solidFill>
              </a:rPr>
              <a:t> manufacturière ;</a:t>
            </a:r>
          </a:p>
          <a:p>
            <a:pPr marL="0" indent="0" algn="just">
              <a:buNone/>
            </a:pPr>
            <a:endParaRPr lang="fr-FR" sz="1600">
              <a:solidFill>
                <a:srgbClr val="0E6EB6"/>
              </a:solidFill>
            </a:endParaRPr>
          </a:p>
          <a:p>
            <a:pPr algn="just"/>
            <a:r>
              <a:rPr lang="fr-FR" sz="1600" b="1">
                <a:solidFill>
                  <a:srgbClr val="0E6EB6"/>
                </a:solidFill>
              </a:rPr>
              <a:t>Le soutien aux living </a:t>
            </a:r>
            <a:r>
              <a:rPr lang="fr-FR" sz="1600" b="1" err="1">
                <a:solidFill>
                  <a:srgbClr val="0E6EB6"/>
                </a:solidFill>
              </a:rPr>
              <a:t>labs</a:t>
            </a:r>
            <a:r>
              <a:rPr lang="fr-FR" sz="1600" b="1">
                <a:solidFill>
                  <a:srgbClr val="0E6EB6"/>
                </a:solidFill>
              </a:rPr>
              <a:t> et aux projets pilotes dans l'environnement réel</a:t>
            </a:r>
            <a:r>
              <a:rPr lang="fr-FR" sz="1600">
                <a:solidFill>
                  <a:srgbClr val="0E6EB6"/>
                </a:solidFill>
              </a:rPr>
              <a:t>, dans lesquels les </a:t>
            </a:r>
            <a:r>
              <a:rPr lang="fr-FR" sz="1600" b="1">
                <a:solidFill>
                  <a:srgbClr val="0E6EB6"/>
                </a:solidFill>
              </a:rPr>
              <a:t>entreprises</a:t>
            </a:r>
            <a:r>
              <a:rPr lang="fr-FR" sz="1600">
                <a:solidFill>
                  <a:srgbClr val="0E6EB6"/>
                </a:solidFill>
              </a:rPr>
              <a:t>, les </a:t>
            </a:r>
            <a:r>
              <a:rPr lang="fr-FR" sz="1600" b="1">
                <a:solidFill>
                  <a:srgbClr val="0E6EB6"/>
                </a:solidFill>
              </a:rPr>
              <a:t>instituts de recherche </a:t>
            </a:r>
            <a:r>
              <a:rPr lang="fr-FR" sz="1600">
                <a:solidFill>
                  <a:srgbClr val="0E6EB6"/>
                </a:solidFill>
              </a:rPr>
              <a:t>et les </a:t>
            </a:r>
            <a:r>
              <a:rPr lang="fr-FR" sz="1600" b="1">
                <a:solidFill>
                  <a:srgbClr val="0E6EB6"/>
                </a:solidFill>
              </a:rPr>
              <a:t>utilisateurs finaux</a:t>
            </a:r>
            <a:r>
              <a:rPr lang="fr-FR" sz="1600">
                <a:solidFill>
                  <a:srgbClr val="0E6EB6"/>
                </a:solidFill>
              </a:rPr>
              <a:t> travaillent ensemble sur des innovations qui </a:t>
            </a:r>
            <a:r>
              <a:rPr lang="fr-FR" sz="1600" b="1">
                <a:solidFill>
                  <a:srgbClr val="0E6EB6"/>
                </a:solidFill>
              </a:rPr>
              <a:t>contribuent aux défis sociétaux </a:t>
            </a:r>
            <a:r>
              <a:rPr lang="fr-FR" sz="1600">
                <a:solidFill>
                  <a:srgbClr val="0E6EB6"/>
                </a:solidFill>
              </a:rPr>
              <a:t>;</a:t>
            </a:r>
          </a:p>
          <a:p>
            <a:pPr marL="0" indent="0" algn="just">
              <a:buNone/>
            </a:pPr>
            <a:endParaRPr lang="fr-FR" sz="1600">
              <a:solidFill>
                <a:srgbClr val="0E6EB6"/>
              </a:solidFill>
            </a:endParaRPr>
          </a:p>
          <a:p>
            <a:pPr marL="0" indent="0" algn="just">
              <a:buNone/>
            </a:pPr>
            <a:endParaRPr lang="fr-FR" sz="1600">
              <a:solidFill>
                <a:srgbClr val="0E6EB6"/>
              </a:solidFill>
            </a:endParaRPr>
          </a:p>
          <a:p>
            <a:pPr algn="just"/>
            <a:endParaRPr lang="fr-FR" sz="1600">
              <a:solidFill>
                <a:srgbClr val="0E6EB6"/>
              </a:solidFill>
            </a:endParaRPr>
          </a:p>
          <a:p>
            <a:pPr algn="just"/>
            <a:endParaRPr lang="en-GB" sz="1600">
              <a:solidFill>
                <a:srgbClr val="0E6EB6"/>
              </a:solidFill>
            </a:endParaRPr>
          </a:p>
        </p:txBody>
      </p:sp>
      <p:pic>
        <p:nvPicPr>
          <p:cNvPr id="4" name="Image 3">
            <a:extLst>
              <a:ext uri="{FF2B5EF4-FFF2-40B4-BE49-F238E27FC236}">
                <a16:creationId xmlns:a16="http://schemas.microsoft.com/office/drawing/2014/main" id="{A639D180-7ED7-E59D-D958-E11D5111F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06" y="-30336"/>
            <a:ext cx="1785962" cy="1839372"/>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F34B7F9F-BDA3-B912-C9B5-C43D93FD7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6742" y="5966124"/>
            <a:ext cx="5695881" cy="891876"/>
          </a:xfrm>
          <a:prstGeom prst="rect">
            <a:avLst/>
          </a:prstGeom>
        </p:spPr>
      </p:pic>
      <p:sp>
        <p:nvSpPr>
          <p:cNvPr id="6" name="Rectangle 5">
            <a:extLst>
              <a:ext uri="{FF2B5EF4-FFF2-40B4-BE49-F238E27FC236}">
                <a16:creationId xmlns:a16="http://schemas.microsoft.com/office/drawing/2014/main" id="{1B3BA665-9A59-41A4-AB29-560A1EF4617F}"/>
              </a:ext>
            </a:extLst>
          </p:cNvPr>
          <p:cNvSpPr/>
          <p:nvPr/>
        </p:nvSpPr>
        <p:spPr>
          <a:xfrm>
            <a:off x="-111005" y="1062828"/>
            <a:ext cx="153386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BA3C625-5FAD-5532-A559-85D7A7D21405}"/>
              </a:ext>
            </a:extLst>
          </p:cNvPr>
          <p:cNvSpPr>
            <a:spLocks noGrp="1"/>
          </p:cNvSpPr>
          <p:nvPr>
            <p:ph type="title"/>
          </p:nvPr>
        </p:nvSpPr>
        <p:spPr>
          <a:xfrm>
            <a:off x="1646785" y="171763"/>
            <a:ext cx="9810750" cy="1325563"/>
          </a:xfrm>
        </p:spPr>
        <p:txBody>
          <a:bodyPr/>
          <a:lstStyle/>
          <a:p>
            <a:r>
              <a:rPr lang="fr-FR" altLang="fr-FR">
                <a:solidFill>
                  <a:srgbClr val="21B2A8"/>
                </a:solidFill>
              </a:rPr>
              <a:t>Types d’actions</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258965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10;&#10;Description générée automatiquement">
            <a:extLst>
              <a:ext uri="{FF2B5EF4-FFF2-40B4-BE49-F238E27FC236}">
                <a16:creationId xmlns:a16="http://schemas.microsoft.com/office/drawing/2014/main" id="{1956ADCA-E99A-91F6-B3A3-53843DC199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2320" y="6004560"/>
            <a:ext cx="6329680" cy="853440"/>
          </a:xfrm>
          <a:prstGeom prst="rect">
            <a:avLst/>
          </a:prstGeom>
        </p:spPr>
      </p:pic>
      <p:sp>
        <p:nvSpPr>
          <p:cNvPr id="3" name="Espace réservé du contenu 2">
            <a:extLst>
              <a:ext uri="{FF2B5EF4-FFF2-40B4-BE49-F238E27FC236}">
                <a16:creationId xmlns:a16="http://schemas.microsoft.com/office/drawing/2014/main" id="{B51819E7-6BE6-8543-2644-807CBFB06D1C}"/>
              </a:ext>
            </a:extLst>
          </p:cNvPr>
          <p:cNvSpPr>
            <a:spLocks noGrp="1"/>
          </p:cNvSpPr>
          <p:nvPr>
            <p:ph idx="1"/>
          </p:nvPr>
        </p:nvSpPr>
        <p:spPr>
          <a:xfrm>
            <a:off x="1674956" y="1153834"/>
            <a:ext cx="9810750" cy="4406163"/>
          </a:xfrm>
        </p:spPr>
        <p:txBody>
          <a:bodyPr/>
          <a:lstStyle/>
          <a:p>
            <a:pPr algn="just"/>
            <a:endParaRPr lang="fr-FR" sz="1600">
              <a:solidFill>
                <a:srgbClr val="0E6EB6"/>
              </a:solidFill>
            </a:endParaRPr>
          </a:p>
          <a:p>
            <a:pPr algn="just"/>
            <a:r>
              <a:rPr lang="fr-FR" sz="1600">
                <a:solidFill>
                  <a:srgbClr val="0E6EB6"/>
                </a:solidFill>
              </a:rPr>
              <a:t>Des projets d'</a:t>
            </a:r>
            <a:r>
              <a:rPr lang="fr-FR" sz="1600" b="1">
                <a:solidFill>
                  <a:srgbClr val="0E6EB6"/>
                </a:solidFill>
              </a:rPr>
              <a:t>innovation sociale </a:t>
            </a:r>
            <a:r>
              <a:rPr lang="fr-FR" sz="1600">
                <a:solidFill>
                  <a:srgbClr val="0E6EB6"/>
                </a:solidFill>
              </a:rPr>
              <a:t>visant à réaliser un </a:t>
            </a:r>
            <a:r>
              <a:rPr lang="fr-FR" sz="1600" b="1">
                <a:solidFill>
                  <a:srgbClr val="0E6EB6"/>
                </a:solidFill>
              </a:rPr>
              <a:t>renouveau social</a:t>
            </a:r>
            <a:r>
              <a:rPr lang="fr-FR" sz="1600">
                <a:solidFill>
                  <a:srgbClr val="0E6EB6"/>
                </a:solidFill>
              </a:rPr>
              <a:t>. Par exemple les processus de renouvellement dans le domaine de la </a:t>
            </a:r>
            <a:r>
              <a:rPr lang="fr-FR" sz="1600" b="1">
                <a:solidFill>
                  <a:srgbClr val="0E6EB6"/>
                </a:solidFill>
              </a:rPr>
              <a:t>coopération au sein des entrep</a:t>
            </a:r>
            <a:r>
              <a:rPr lang="fr-FR" sz="1600">
                <a:solidFill>
                  <a:srgbClr val="0E6EB6"/>
                </a:solidFill>
              </a:rPr>
              <a:t>rises, visant à </a:t>
            </a:r>
            <a:r>
              <a:rPr lang="fr-FR" sz="1600" b="1">
                <a:solidFill>
                  <a:srgbClr val="0E6EB6"/>
                </a:solidFill>
              </a:rPr>
              <a:t>améliorer la production</a:t>
            </a:r>
            <a:r>
              <a:rPr lang="fr-FR" sz="1600">
                <a:solidFill>
                  <a:srgbClr val="0E6EB6"/>
                </a:solidFill>
              </a:rPr>
              <a:t>, à trouver de nouvelles façons d'aborder les sujets et à </a:t>
            </a:r>
            <a:r>
              <a:rPr lang="fr-FR" sz="1600" b="1">
                <a:solidFill>
                  <a:srgbClr val="0E6EB6"/>
                </a:solidFill>
              </a:rPr>
              <a:t>concrétiser les idées novatrices</a:t>
            </a:r>
            <a:r>
              <a:rPr lang="fr-FR" sz="1600">
                <a:solidFill>
                  <a:srgbClr val="0E6EB6"/>
                </a:solidFill>
              </a:rPr>
              <a:t>, mais aussi au sein des gouvernements et ailleurs dans la société, afin de </a:t>
            </a:r>
            <a:r>
              <a:rPr lang="fr-FR" sz="1600" b="1">
                <a:solidFill>
                  <a:srgbClr val="0E6EB6"/>
                </a:solidFill>
              </a:rPr>
              <a:t>promouvoir la cohésion sociale</a:t>
            </a:r>
            <a:r>
              <a:rPr lang="fr-FR" sz="1600">
                <a:solidFill>
                  <a:srgbClr val="0E6EB6"/>
                </a:solidFill>
              </a:rPr>
              <a:t> ou le dynamisme en matière d'innovation technologique ;</a:t>
            </a:r>
          </a:p>
          <a:p>
            <a:pPr marL="0" indent="0" algn="just">
              <a:buNone/>
            </a:pPr>
            <a:endParaRPr lang="fr-FR" sz="1600">
              <a:solidFill>
                <a:srgbClr val="0E6EB6"/>
              </a:solidFill>
            </a:endParaRPr>
          </a:p>
          <a:p>
            <a:pPr algn="just"/>
            <a:r>
              <a:rPr lang="fr-FR" sz="1600">
                <a:solidFill>
                  <a:srgbClr val="0E6EB6"/>
                </a:solidFill>
              </a:rPr>
              <a:t>Des soins de </a:t>
            </a:r>
            <a:r>
              <a:rPr lang="fr-FR" sz="1600" b="1">
                <a:solidFill>
                  <a:srgbClr val="0E6EB6"/>
                </a:solidFill>
              </a:rPr>
              <a:t>santé personnalisés </a:t>
            </a:r>
            <a:r>
              <a:rPr lang="fr-FR" sz="1600">
                <a:solidFill>
                  <a:srgbClr val="0E6EB6"/>
                </a:solidFill>
              </a:rPr>
              <a:t>;</a:t>
            </a:r>
          </a:p>
          <a:p>
            <a:pPr algn="just"/>
            <a:endParaRPr lang="fr-FR" sz="1600">
              <a:solidFill>
                <a:srgbClr val="0E6EB6"/>
              </a:solidFill>
            </a:endParaRPr>
          </a:p>
          <a:p>
            <a:pPr algn="just"/>
            <a:r>
              <a:rPr lang="fr-FR" sz="1600" b="1">
                <a:solidFill>
                  <a:srgbClr val="0E6EB6"/>
                </a:solidFill>
              </a:rPr>
              <a:t>Numérisation/digitalisation </a:t>
            </a:r>
            <a:r>
              <a:rPr lang="fr-FR" sz="1600">
                <a:solidFill>
                  <a:srgbClr val="0E6EB6"/>
                </a:solidFill>
              </a:rPr>
              <a:t>des produits, des processus et des services (e-commerce et e-business).</a:t>
            </a:r>
          </a:p>
          <a:p>
            <a:pPr marL="0" indent="0" algn="just">
              <a:buNone/>
            </a:pPr>
            <a:endParaRPr lang="fr-FR" sz="1600">
              <a:solidFill>
                <a:srgbClr val="0E6EB6"/>
              </a:solidFill>
            </a:endParaRPr>
          </a:p>
          <a:p>
            <a:pPr algn="just"/>
            <a:endParaRPr lang="fr-FR" sz="1600">
              <a:solidFill>
                <a:srgbClr val="0E6EB6"/>
              </a:solidFill>
            </a:endParaRPr>
          </a:p>
          <a:p>
            <a:pPr algn="just"/>
            <a:endParaRPr lang="en-GB" sz="1600">
              <a:solidFill>
                <a:srgbClr val="0E6EB6"/>
              </a:solidFill>
            </a:endParaRPr>
          </a:p>
        </p:txBody>
      </p:sp>
      <p:pic>
        <p:nvPicPr>
          <p:cNvPr id="4" name="Image 3">
            <a:extLst>
              <a:ext uri="{FF2B5EF4-FFF2-40B4-BE49-F238E27FC236}">
                <a16:creationId xmlns:a16="http://schemas.microsoft.com/office/drawing/2014/main" id="{A639D180-7ED7-E59D-D958-E11D5111F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06" y="-30336"/>
            <a:ext cx="1785962" cy="1839372"/>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F34B7F9F-BDA3-B912-C9B5-C43D93FD7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6742" y="5966124"/>
            <a:ext cx="5695881" cy="891876"/>
          </a:xfrm>
          <a:prstGeom prst="rect">
            <a:avLst/>
          </a:prstGeom>
        </p:spPr>
      </p:pic>
      <p:sp>
        <p:nvSpPr>
          <p:cNvPr id="6" name="Rectangle 5">
            <a:extLst>
              <a:ext uri="{FF2B5EF4-FFF2-40B4-BE49-F238E27FC236}">
                <a16:creationId xmlns:a16="http://schemas.microsoft.com/office/drawing/2014/main" id="{1B3BA665-9A59-41A4-AB29-560A1EF4617F}"/>
              </a:ext>
            </a:extLst>
          </p:cNvPr>
          <p:cNvSpPr/>
          <p:nvPr/>
        </p:nvSpPr>
        <p:spPr>
          <a:xfrm>
            <a:off x="-111005" y="1062828"/>
            <a:ext cx="153386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BA3C625-5FAD-5532-A559-85D7A7D21405}"/>
              </a:ext>
            </a:extLst>
          </p:cNvPr>
          <p:cNvSpPr>
            <a:spLocks noGrp="1"/>
          </p:cNvSpPr>
          <p:nvPr>
            <p:ph type="title"/>
          </p:nvPr>
        </p:nvSpPr>
        <p:spPr>
          <a:xfrm>
            <a:off x="1646785" y="171763"/>
            <a:ext cx="9810750" cy="1325563"/>
          </a:xfrm>
        </p:spPr>
        <p:txBody>
          <a:bodyPr/>
          <a:lstStyle/>
          <a:p>
            <a:r>
              <a:rPr lang="fr-FR" altLang="fr-FR">
                <a:solidFill>
                  <a:srgbClr val="21B2A8"/>
                </a:solidFill>
              </a:rPr>
              <a:t>Types d’actions</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2201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674956" y="1127833"/>
            <a:ext cx="9810750" cy="4175125"/>
          </a:xfrm>
        </p:spPr>
        <p:txBody>
          <a:bodyPr/>
          <a:lstStyle/>
          <a:p>
            <a:pPr algn="just"/>
            <a:r>
              <a:rPr lang="fr-FR" sz="1600" b="1">
                <a:solidFill>
                  <a:srgbClr val="0E6EB6"/>
                </a:solidFill>
              </a:rPr>
              <a:t>Les grandes entreprises qui aident les PME à innover ou à atteindre le marché </a:t>
            </a:r>
            <a:r>
              <a:rPr lang="fr-FR" sz="1600">
                <a:solidFill>
                  <a:srgbClr val="0E6EB6"/>
                </a:solidFill>
              </a:rPr>
              <a:t>;</a:t>
            </a:r>
          </a:p>
          <a:p>
            <a:pPr marL="0" indent="0" algn="just">
              <a:buNone/>
            </a:pPr>
            <a:endParaRPr lang="fr-FR" sz="1600">
              <a:solidFill>
                <a:srgbClr val="0E6EB6"/>
              </a:solidFill>
            </a:endParaRPr>
          </a:p>
          <a:p>
            <a:pPr algn="just"/>
            <a:r>
              <a:rPr lang="fr-FR" sz="1600">
                <a:solidFill>
                  <a:srgbClr val="0E6EB6"/>
                </a:solidFill>
              </a:rPr>
              <a:t>Les </a:t>
            </a:r>
            <a:r>
              <a:rPr lang="fr-FR" sz="1600" b="1">
                <a:solidFill>
                  <a:srgbClr val="0E6EB6"/>
                </a:solidFill>
              </a:rPr>
              <a:t>PME, les start-ups, les scale-ups innovantes </a:t>
            </a:r>
            <a:r>
              <a:rPr lang="fr-FR" sz="1600">
                <a:solidFill>
                  <a:srgbClr val="0E6EB6"/>
                </a:solidFill>
              </a:rPr>
              <a:t>;</a:t>
            </a:r>
          </a:p>
          <a:p>
            <a:pPr marL="0" indent="0" algn="just">
              <a:buNone/>
            </a:pPr>
            <a:endParaRPr lang="fr-FR" sz="1600">
              <a:solidFill>
                <a:srgbClr val="0E6EB6"/>
              </a:solidFill>
            </a:endParaRPr>
          </a:p>
          <a:p>
            <a:pPr algn="just"/>
            <a:r>
              <a:rPr lang="fr-FR" sz="1600" b="1">
                <a:solidFill>
                  <a:srgbClr val="0E6EB6"/>
                </a:solidFill>
              </a:rPr>
              <a:t>Les établissements d'enseignement et de formation </a:t>
            </a:r>
            <a:r>
              <a:rPr lang="fr-FR" sz="1600">
                <a:solidFill>
                  <a:srgbClr val="0E6EB6"/>
                </a:solidFill>
              </a:rPr>
              <a:t>(universités, </a:t>
            </a:r>
            <a:r>
              <a:rPr lang="fr-FR" sz="1600" b="1">
                <a:solidFill>
                  <a:srgbClr val="0E6EB6"/>
                </a:solidFill>
              </a:rPr>
              <a:t>établissements d'enseignement professionnel et de niveau bachelier</a:t>
            </a:r>
            <a:r>
              <a:rPr lang="fr-FR" sz="1600">
                <a:solidFill>
                  <a:srgbClr val="0E6EB6"/>
                </a:solidFill>
              </a:rPr>
              <a:t>). Cependant, la coopération entre les PME et les instituts et centres de recherche est une condition préalable;</a:t>
            </a:r>
          </a:p>
          <a:p>
            <a:pPr marL="0" indent="0" algn="just">
              <a:buNone/>
            </a:pPr>
            <a:endParaRPr lang="fr-FR" sz="1600">
              <a:solidFill>
                <a:srgbClr val="0E6EB6"/>
              </a:solidFill>
            </a:endParaRPr>
          </a:p>
          <a:p>
            <a:pPr algn="just"/>
            <a:r>
              <a:rPr lang="fr-FR" sz="1600">
                <a:solidFill>
                  <a:srgbClr val="0E6EB6"/>
                </a:solidFill>
              </a:rPr>
              <a:t>Les organisations intermédiaires et de </a:t>
            </a:r>
            <a:r>
              <a:rPr lang="fr-FR" sz="1600" b="1">
                <a:solidFill>
                  <a:srgbClr val="0E6EB6"/>
                </a:solidFill>
              </a:rPr>
              <a:t>clusters</a:t>
            </a:r>
            <a:r>
              <a:rPr lang="fr-FR" sz="1600">
                <a:solidFill>
                  <a:srgbClr val="0E6EB6"/>
                </a:solidFill>
              </a:rPr>
              <a:t>. </a:t>
            </a:r>
          </a:p>
          <a:p>
            <a:pPr marL="0" indent="0">
              <a:buNone/>
            </a:pPr>
            <a:endParaRPr lang="fr-FR" sz="1600" b="1">
              <a:solidFill>
                <a:srgbClr val="0E6EB6"/>
              </a:solidFill>
            </a:endParaRPr>
          </a:p>
          <a:p>
            <a:endParaRPr lang="fr-FR" sz="1600">
              <a:solidFill>
                <a:srgbClr val="0E6EB6"/>
              </a:solidFill>
            </a:endParaRPr>
          </a:p>
          <a:p>
            <a:endParaRPr lang="fr-FR" sz="1600">
              <a:solidFill>
                <a:srgbClr val="0E6EB6"/>
              </a:solidFill>
            </a:endParaRPr>
          </a:p>
          <a:p>
            <a:endParaRPr lang="fr-FR" sz="1600">
              <a:solidFill>
                <a:srgbClr val="0E6EB6"/>
              </a:solidFill>
            </a:endParaRPr>
          </a:p>
          <a:p>
            <a:endParaRPr lang="fr-FR" sz="1600">
              <a:solidFill>
                <a:srgbClr val="0E6EB6"/>
              </a:solidFill>
            </a:endParaRPr>
          </a:p>
          <a:p>
            <a:endParaRPr lang="en-GB" sz="1600">
              <a:solidFill>
                <a:srgbClr val="0E6EB6"/>
              </a:solidFill>
            </a:endParaRPr>
          </a:p>
          <a:p>
            <a:endParaRPr lang="en-GB" sz="1600">
              <a:solidFill>
                <a:srgbClr val="0E6EB6"/>
              </a:solidFill>
            </a:endParaRPr>
          </a:p>
        </p:txBody>
      </p:sp>
      <p:pic>
        <p:nvPicPr>
          <p:cNvPr id="5" name="Image 4">
            <a:extLst>
              <a:ext uri="{FF2B5EF4-FFF2-40B4-BE49-F238E27FC236}">
                <a16:creationId xmlns:a16="http://schemas.microsoft.com/office/drawing/2014/main" id="{1756F79C-ADA9-DBB3-65F5-A161AE412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06" y="-30336"/>
            <a:ext cx="1785962" cy="1839372"/>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39E686E9-37B5-1167-362F-DA8119A6B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C49D8338-33DB-E22D-8245-8A13B08ACF3A}"/>
              </a:ext>
            </a:extLst>
          </p:cNvPr>
          <p:cNvSpPr/>
          <p:nvPr/>
        </p:nvSpPr>
        <p:spPr>
          <a:xfrm>
            <a:off x="-111005" y="1062828"/>
            <a:ext cx="153386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89047B-7F1C-9166-C7D4-3BC585453DB6}"/>
              </a:ext>
            </a:extLst>
          </p:cNvPr>
          <p:cNvSpPr>
            <a:spLocks noGrp="1"/>
          </p:cNvSpPr>
          <p:nvPr>
            <p:ph type="title"/>
          </p:nvPr>
        </p:nvSpPr>
        <p:spPr>
          <a:xfrm>
            <a:off x="1646785" y="171763"/>
            <a:ext cx="9810750" cy="1325563"/>
          </a:xfrm>
        </p:spPr>
        <p:txBody>
          <a:bodyPr/>
          <a:lstStyle/>
          <a:p>
            <a:r>
              <a:rPr lang="fr-FR" altLang="fr-FR">
                <a:solidFill>
                  <a:srgbClr val="21B2A8"/>
                </a:solidFill>
              </a:rPr>
              <a:t>Groupes cibles/bénéficiaires</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172623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graphicFrame>
        <p:nvGraphicFramePr>
          <p:cNvPr id="5" name="Tableau 4">
            <a:extLst>
              <a:ext uri="{FF2B5EF4-FFF2-40B4-BE49-F238E27FC236}">
                <a16:creationId xmlns:a16="http://schemas.microsoft.com/office/drawing/2014/main" id="{24CE253F-2BD6-6259-4EBC-23B16757A224}"/>
              </a:ext>
            </a:extLst>
          </p:cNvPr>
          <p:cNvGraphicFramePr>
            <a:graphicFrameLocks noGrp="1"/>
          </p:cNvGraphicFramePr>
          <p:nvPr/>
        </p:nvGraphicFramePr>
        <p:xfrm>
          <a:off x="1733666" y="881767"/>
          <a:ext cx="9429517" cy="4752150"/>
        </p:xfrm>
        <a:graphic>
          <a:graphicData uri="http://schemas.openxmlformats.org/drawingml/2006/table">
            <a:tbl>
              <a:tblPr firstRow="1" firstCol="1" lastRow="1" lastCol="1" bandRow="1" bandCol="1">
                <a:tableStyleId>{69012ECD-51FC-41F1-AA8D-1B2483CD663E}</a:tableStyleId>
              </a:tblPr>
              <a:tblGrid>
                <a:gridCol w="3288736">
                  <a:extLst>
                    <a:ext uri="{9D8B030D-6E8A-4147-A177-3AD203B41FA5}">
                      <a16:colId xmlns:a16="http://schemas.microsoft.com/office/drawing/2014/main" val="3707483372"/>
                    </a:ext>
                  </a:extLst>
                </a:gridCol>
                <a:gridCol w="3510256">
                  <a:extLst>
                    <a:ext uri="{9D8B030D-6E8A-4147-A177-3AD203B41FA5}">
                      <a16:colId xmlns:a16="http://schemas.microsoft.com/office/drawing/2014/main" val="4020851185"/>
                    </a:ext>
                  </a:extLst>
                </a:gridCol>
                <a:gridCol w="2630525">
                  <a:extLst>
                    <a:ext uri="{9D8B030D-6E8A-4147-A177-3AD203B41FA5}">
                      <a16:colId xmlns:a16="http://schemas.microsoft.com/office/drawing/2014/main" val="1058793981"/>
                    </a:ext>
                  </a:extLst>
                </a:gridCol>
              </a:tblGrid>
              <a:tr h="635010">
                <a:tc>
                  <a:txBody>
                    <a:bodyPr/>
                    <a:lstStyle/>
                    <a:p>
                      <a:pPr marL="69215" algn="ctr">
                        <a:spcBef>
                          <a:spcPts val="5"/>
                        </a:spcBef>
                      </a:pPr>
                      <a:endPar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215" algn="ctr">
                        <a:spcBef>
                          <a:spcPts val="5"/>
                        </a:spcBef>
                      </a:pPr>
                      <a:r>
                        <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Indicateurs</a:t>
                      </a: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850" marR="190500" algn="ctr">
                        <a:spcBef>
                          <a:spcPts val="5"/>
                        </a:spcBef>
                        <a:spcAft>
                          <a:spcPts val="0"/>
                        </a:spcAft>
                      </a:pPr>
                      <a:endPar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marR="190500" algn="ctr">
                        <a:spcBef>
                          <a:spcPts val="5"/>
                        </a:spcBef>
                        <a:spcAft>
                          <a:spcPts val="0"/>
                        </a:spcAft>
                      </a:pPr>
                      <a:r>
                        <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Unité de mesure</a:t>
                      </a:r>
                      <a:endParaRPr lang="fr-BE"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algn="ctr">
                        <a:lnSpc>
                          <a:spcPts val="965"/>
                        </a:lnSpc>
                        <a:spcBef>
                          <a:spcPts val="5"/>
                        </a:spcBef>
                        <a:spcAft>
                          <a:spcPts val="0"/>
                        </a:spcAft>
                      </a:pPr>
                      <a:endParaRPr lang="fr-BE"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850" algn="ctr">
                        <a:lnSpc>
                          <a:spcPts val="975"/>
                        </a:lnSpc>
                        <a:spcBef>
                          <a:spcPts val="5"/>
                        </a:spcBef>
                        <a:spcAft>
                          <a:spcPts val="0"/>
                        </a:spcAft>
                      </a:pPr>
                      <a:endParaRPr lang="fr-BE"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algn="ctr">
                        <a:lnSpc>
                          <a:spcPts val="975"/>
                        </a:lnSpc>
                        <a:spcBef>
                          <a:spcPts val="5"/>
                        </a:spcBef>
                        <a:spcAft>
                          <a:spcPts val="0"/>
                        </a:spcAft>
                      </a:pPr>
                      <a:endParaRPr lang="fr-BE"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marR="190500" algn="ctr">
                        <a:spcBef>
                          <a:spcPts val="5"/>
                        </a:spcBef>
                        <a:spcAft>
                          <a:spcPts val="0"/>
                        </a:spcAft>
                      </a:pPr>
                      <a:r>
                        <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Objectif final</a:t>
                      </a:r>
                      <a:endParaRPr lang="fr-BE"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extLst>
                  <a:ext uri="{0D108BD9-81ED-4DB2-BD59-A6C34878D82A}">
                    <a16:rowId xmlns:a16="http://schemas.microsoft.com/office/drawing/2014/main" val="4157075157"/>
                  </a:ext>
                </a:extLst>
              </a:tr>
              <a:tr h="816411">
                <a:tc>
                  <a:txBody>
                    <a:bodyPr/>
                    <a:lstStyle/>
                    <a:p>
                      <a:pPr marL="539750" algn="l">
                        <a:lnSpc>
                          <a:spcPct val="107000"/>
                        </a:lnSpc>
                        <a:spcBef>
                          <a:spcPts val="600"/>
                        </a:spcBef>
                        <a:spcAft>
                          <a:spcPts val="6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539750" algn="l">
                        <a:lnSpc>
                          <a:spcPct val="107000"/>
                        </a:lnSpc>
                        <a:spcBef>
                          <a:spcPts val="600"/>
                        </a:spcBef>
                        <a:spcAft>
                          <a:spcPts val="6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     Entreprises soutenues </a:t>
                      </a:r>
                    </a:p>
                    <a:p>
                      <a:pPr marL="539750" algn="ctr">
                        <a:lnSpc>
                          <a:spcPct val="107000"/>
                        </a:lnSpc>
                        <a:spcBef>
                          <a:spcPts val="600"/>
                        </a:spcBef>
                        <a:spcAft>
                          <a:spcPts val="600"/>
                        </a:spcAft>
                      </a:pP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39750" algn="ctr">
                        <a:lnSpc>
                          <a:spcPct val="107000"/>
                        </a:lnSpc>
                        <a:spcBef>
                          <a:spcPts val="600"/>
                        </a:spcBef>
                        <a:spcAft>
                          <a:spcPts val="6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539750" algn="l">
                        <a:lnSpc>
                          <a:spcPct val="107000"/>
                        </a:lnSpc>
                        <a:spcBef>
                          <a:spcPts val="600"/>
                        </a:spcBef>
                        <a:spcAft>
                          <a:spcPts val="6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       Nombre d'</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a:t>
                      </a: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39750" algn="ctr">
                        <a:lnSpc>
                          <a:spcPct val="107000"/>
                        </a:lnSpc>
                        <a:spcBef>
                          <a:spcPts val="600"/>
                        </a:spcBef>
                        <a:spcAft>
                          <a:spcPts val="6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539750" algn="ctr">
                        <a:lnSpc>
                          <a:spcPct val="107000"/>
                        </a:lnSpc>
                        <a:spcBef>
                          <a:spcPts val="600"/>
                        </a:spcBef>
                        <a:spcAft>
                          <a:spcPts val="6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373</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267021"/>
                  </a:ext>
                </a:extLst>
              </a:tr>
              <a:tr h="787744">
                <a:tc>
                  <a:txBody>
                    <a:bodyPr/>
                    <a:lstStyle/>
                    <a:p>
                      <a:pPr marL="539750" algn="ctr">
                        <a:lnSpc>
                          <a:spcPct val="107000"/>
                        </a:lnSpc>
                        <a:spcBef>
                          <a:spcPts val="600"/>
                        </a:spcBef>
                        <a:spcAft>
                          <a:spcPts val="6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539750" algn="ctr">
                        <a:lnSpc>
                          <a:spcPct val="107000"/>
                        </a:lnSpc>
                        <a:spcBef>
                          <a:spcPts val="600"/>
                        </a:spcBef>
                        <a:spcAft>
                          <a:spcPts val="6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 soutenues par des subventions</a:t>
                      </a:r>
                    </a:p>
                    <a:p>
                      <a:pPr marL="539750" algn="ctr">
                        <a:lnSpc>
                          <a:spcPct val="107000"/>
                        </a:lnSpc>
                        <a:spcBef>
                          <a:spcPts val="600"/>
                        </a:spcBef>
                        <a:spcAft>
                          <a:spcPts val="600"/>
                        </a:spcAft>
                      </a:pP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39750" algn="ctr">
                        <a:lnSpc>
                          <a:spcPct val="107000"/>
                        </a:lnSpc>
                        <a:spcBef>
                          <a:spcPts val="600"/>
                        </a:spcBef>
                        <a:spcAft>
                          <a:spcPts val="6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539750" algn="l">
                        <a:lnSpc>
                          <a:spcPct val="107000"/>
                        </a:lnSpc>
                        <a:spcBef>
                          <a:spcPts val="600"/>
                        </a:spcBef>
                        <a:spcAft>
                          <a:spcPts val="6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       Nombre d’</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39750" algn="ctr">
                        <a:lnSpc>
                          <a:spcPct val="107000"/>
                        </a:lnSpc>
                        <a:spcBef>
                          <a:spcPts val="600"/>
                        </a:spcBef>
                        <a:spcAft>
                          <a:spcPts val="6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539750" algn="ctr">
                        <a:lnSpc>
                          <a:spcPct val="107000"/>
                        </a:lnSpc>
                        <a:spcBef>
                          <a:spcPts val="600"/>
                        </a:spcBef>
                        <a:spcAft>
                          <a:spcPts val="6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298</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2099682"/>
                  </a:ext>
                </a:extLst>
              </a:tr>
              <a:tr h="650106">
                <a:tc>
                  <a:txBody>
                    <a:bodyPr/>
                    <a:lstStyle/>
                    <a:p>
                      <a:pPr marL="539750" algn="ctr">
                        <a:lnSpc>
                          <a:spcPct val="107000"/>
                        </a:lnSpc>
                        <a:spcBef>
                          <a:spcPts val="600"/>
                        </a:spcBef>
                        <a:spcAft>
                          <a:spcPts val="6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539750" algn="ctr">
                        <a:lnSpc>
                          <a:spcPct val="107000"/>
                        </a:lnSpc>
                        <a:spcBef>
                          <a:spcPts val="600"/>
                        </a:spcBef>
                        <a:spcAft>
                          <a:spcPts val="6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 soutenues par un soutien non financier</a:t>
                      </a:r>
                    </a:p>
                    <a:p>
                      <a:pPr marL="539750" algn="ctr">
                        <a:lnSpc>
                          <a:spcPct val="107000"/>
                        </a:lnSpc>
                        <a:spcBef>
                          <a:spcPts val="600"/>
                        </a:spcBef>
                        <a:spcAft>
                          <a:spcPts val="600"/>
                        </a:spcAft>
                      </a:pP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39750" algn="ctr">
                        <a:lnSpc>
                          <a:spcPct val="107000"/>
                        </a:lnSpc>
                        <a:spcBef>
                          <a:spcPts val="600"/>
                        </a:spcBef>
                        <a:spcAft>
                          <a:spcPts val="6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539750" algn="l">
                        <a:lnSpc>
                          <a:spcPct val="107000"/>
                        </a:lnSpc>
                        <a:spcBef>
                          <a:spcPts val="600"/>
                        </a:spcBef>
                        <a:spcAft>
                          <a:spcPts val="6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        Nombre d’</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39750" algn="ctr">
                        <a:lnSpc>
                          <a:spcPct val="107000"/>
                        </a:lnSpc>
                        <a:spcBef>
                          <a:spcPts val="600"/>
                        </a:spcBef>
                        <a:spcAft>
                          <a:spcPts val="6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539750" algn="ctr">
                        <a:lnSpc>
                          <a:spcPct val="107000"/>
                        </a:lnSpc>
                        <a:spcBef>
                          <a:spcPts val="600"/>
                        </a:spcBef>
                        <a:spcAft>
                          <a:spcPts val="6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75</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923686"/>
                  </a:ext>
                </a:extLst>
              </a:tr>
              <a:tr h="783474">
                <a:tc>
                  <a:txBody>
                    <a:bodyPr/>
                    <a:lstStyle/>
                    <a:p>
                      <a:pPr marL="539750" algn="ctr">
                        <a:lnSpc>
                          <a:spcPct val="107000"/>
                        </a:lnSpc>
                        <a:spcBef>
                          <a:spcPts val="600"/>
                        </a:spcBef>
                        <a:spcAft>
                          <a:spcPts val="6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539750" algn="ctr">
                        <a:lnSpc>
                          <a:spcPct val="107000"/>
                        </a:lnSpc>
                        <a:spcBef>
                          <a:spcPts val="600"/>
                        </a:spcBef>
                        <a:spcAft>
                          <a:spcPts val="6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 coopérant avec des instituts de recherche</a:t>
                      </a:r>
                    </a:p>
                    <a:p>
                      <a:pPr marL="539750" algn="ctr">
                        <a:lnSpc>
                          <a:spcPct val="107000"/>
                        </a:lnSpc>
                        <a:spcBef>
                          <a:spcPts val="600"/>
                        </a:spcBef>
                        <a:spcAft>
                          <a:spcPts val="600"/>
                        </a:spcAft>
                      </a:pP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39750" algn="ctr">
                        <a:lnSpc>
                          <a:spcPct val="107000"/>
                        </a:lnSpc>
                        <a:spcBef>
                          <a:spcPts val="600"/>
                        </a:spcBef>
                        <a:spcAft>
                          <a:spcPts val="6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539750" algn="l">
                        <a:lnSpc>
                          <a:spcPct val="107000"/>
                        </a:lnSpc>
                        <a:spcBef>
                          <a:spcPts val="600"/>
                        </a:spcBef>
                        <a:spcAft>
                          <a:spcPts val="6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       Nombre d’</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39750" algn="ctr">
                        <a:lnSpc>
                          <a:spcPct val="107000"/>
                        </a:lnSpc>
                        <a:spcBef>
                          <a:spcPts val="600"/>
                        </a:spcBef>
                        <a:spcAft>
                          <a:spcPts val="6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539750" algn="ctr">
                        <a:lnSpc>
                          <a:spcPct val="107000"/>
                        </a:lnSpc>
                        <a:spcBef>
                          <a:spcPts val="600"/>
                        </a:spcBef>
                        <a:spcAft>
                          <a:spcPts val="6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94</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045667"/>
                  </a:ext>
                </a:extLst>
              </a:tr>
            </a:tbl>
          </a:graphicData>
        </a:graphic>
      </p:graphicFrame>
      <p:pic>
        <p:nvPicPr>
          <p:cNvPr id="4" name="Image 3">
            <a:extLst>
              <a:ext uri="{FF2B5EF4-FFF2-40B4-BE49-F238E27FC236}">
                <a16:creationId xmlns:a16="http://schemas.microsoft.com/office/drawing/2014/main" id="{5B6F3719-DBA7-6E90-4BD0-C72E6B34B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06" y="-30336"/>
            <a:ext cx="1785962" cy="1839372"/>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520F79E7-F069-B01C-40E7-96AE786F7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7" name="Rectangle 6">
            <a:extLst>
              <a:ext uri="{FF2B5EF4-FFF2-40B4-BE49-F238E27FC236}">
                <a16:creationId xmlns:a16="http://schemas.microsoft.com/office/drawing/2014/main" id="{23C82D31-9AC9-B8F7-5406-935724E0EA51}"/>
              </a:ext>
            </a:extLst>
          </p:cNvPr>
          <p:cNvSpPr/>
          <p:nvPr/>
        </p:nvSpPr>
        <p:spPr>
          <a:xfrm>
            <a:off x="-111007" y="1062828"/>
            <a:ext cx="1533863"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782248FF-A12B-5A75-53F2-22B70F7A4032}"/>
              </a:ext>
            </a:extLst>
          </p:cNvPr>
          <p:cNvSpPr>
            <a:spLocks noGrp="1"/>
          </p:cNvSpPr>
          <p:nvPr>
            <p:ph type="title"/>
          </p:nvPr>
        </p:nvSpPr>
        <p:spPr>
          <a:xfrm>
            <a:off x="1646785" y="171763"/>
            <a:ext cx="9810750" cy="1325563"/>
          </a:xfrm>
        </p:spPr>
        <p:txBody>
          <a:bodyPr/>
          <a:lstStyle/>
          <a:p>
            <a:r>
              <a:rPr lang="fr-FR" altLang="fr-FR">
                <a:solidFill>
                  <a:srgbClr val="21B2A8"/>
                </a:solidFill>
              </a:rPr>
              <a:t>Indicateurs</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58698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pic>
        <p:nvPicPr>
          <p:cNvPr id="6" name="Image 5">
            <a:extLst>
              <a:ext uri="{FF2B5EF4-FFF2-40B4-BE49-F238E27FC236}">
                <a16:creationId xmlns:a16="http://schemas.microsoft.com/office/drawing/2014/main" id="{52069603-CCBB-54EB-2D4A-0DE664C2C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467" y="2120033"/>
            <a:ext cx="2005601" cy="2005601"/>
          </a:xfrm>
          <a:prstGeom prst="rect">
            <a:avLst/>
          </a:prstGeom>
        </p:spPr>
      </p:pic>
      <p:sp>
        <p:nvSpPr>
          <p:cNvPr id="9" name="ZoneTexte 8">
            <a:extLst>
              <a:ext uri="{FF2B5EF4-FFF2-40B4-BE49-F238E27FC236}">
                <a16:creationId xmlns:a16="http://schemas.microsoft.com/office/drawing/2014/main" id="{C8A6B8B1-6105-9694-C023-5A0949496140}"/>
              </a:ext>
            </a:extLst>
          </p:cNvPr>
          <p:cNvSpPr txBox="1"/>
          <p:nvPr/>
        </p:nvSpPr>
        <p:spPr>
          <a:xfrm>
            <a:off x="4137485" y="2777871"/>
            <a:ext cx="6894836" cy="461665"/>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Promouvoir les énergies renouvelables</a:t>
            </a:r>
            <a:endParaRPr kumimoji="0" lang="fr-BE" sz="2400" b="0"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 4">
            <a:extLst>
              <a:ext uri="{FF2B5EF4-FFF2-40B4-BE49-F238E27FC236}">
                <a16:creationId xmlns:a16="http://schemas.microsoft.com/office/drawing/2014/main" id="{24DF8F45-A1EC-FBBA-5344-6C713B93B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6" y="-40011"/>
            <a:ext cx="1645624" cy="1864372"/>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7EE5083F-E43B-C7A0-4731-CEE118E3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7" name="Rectangle 6">
            <a:extLst>
              <a:ext uri="{FF2B5EF4-FFF2-40B4-BE49-F238E27FC236}">
                <a16:creationId xmlns:a16="http://schemas.microsoft.com/office/drawing/2014/main" id="{45A37F15-B8BF-EA64-FD8C-413BE6550A60}"/>
              </a:ext>
            </a:extLst>
          </p:cNvPr>
          <p:cNvSpPr/>
          <p:nvPr/>
        </p:nvSpPr>
        <p:spPr>
          <a:xfrm>
            <a:off x="-43336" y="1158913"/>
            <a:ext cx="140794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re 1">
            <a:extLst>
              <a:ext uri="{FF2B5EF4-FFF2-40B4-BE49-F238E27FC236}">
                <a16:creationId xmlns:a16="http://schemas.microsoft.com/office/drawing/2014/main" id="{9DFCF0A9-DA88-9E2D-50B8-2154FB2BA454}"/>
              </a:ext>
            </a:extLst>
          </p:cNvPr>
          <p:cNvSpPr>
            <a:spLocks noGrp="1"/>
          </p:cNvSpPr>
          <p:nvPr>
            <p:ph type="title"/>
          </p:nvPr>
        </p:nvSpPr>
        <p:spPr>
          <a:xfrm>
            <a:off x="1543050" y="365125"/>
            <a:ext cx="9810750" cy="1325563"/>
          </a:xfrm>
        </p:spPr>
        <p:txBody>
          <a:bodyPr/>
          <a:lstStyle/>
          <a:p>
            <a: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t>Priorité 2 – objectif spécifique 2.2</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3732689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375793"/>
            <a:ext cx="9869988" cy="4045429"/>
          </a:xfrm>
        </p:spPr>
        <p:txBody>
          <a:bodyPr/>
          <a:lstStyle/>
          <a:p>
            <a:pPr algn="just"/>
            <a:r>
              <a:rPr lang="fr-FR" sz="1600" b="1">
                <a:solidFill>
                  <a:srgbClr val="0E6EB6"/>
                </a:solidFill>
              </a:rPr>
              <a:t>Projets </a:t>
            </a:r>
            <a:r>
              <a:rPr lang="fr-FR" sz="1600">
                <a:solidFill>
                  <a:srgbClr val="0E6EB6"/>
                </a:solidFill>
              </a:rPr>
              <a:t>d'éco-innovation </a:t>
            </a:r>
            <a:r>
              <a:rPr lang="fr-FR" sz="1600" b="1">
                <a:solidFill>
                  <a:srgbClr val="0E6EB6"/>
                </a:solidFill>
              </a:rPr>
              <a:t>proches du marché </a:t>
            </a:r>
            <a:r>
              <a:rPr lang="fr-FR" sz="1600">
                <a:solidFill>
                  <a:srgbClr val="0E6EB6"/>
                </a:solidFill>
              </a:rPr>
              <a:t>émanant de PME et concernant les énergies </a:t>
            </a:r>
            <a:r>
              <a:rPr lang="fr-FR" sz="1600" b="1">
                <a:solidFill>
                  <a:srgbClr val="0E6EB6"/>
                </a:solidFill>
              </a:rPr>
              <a:t>renouvelables. </a:t>
            </a:r>
            <a:r>
              <a:rPr lang="fr-FR" sz="1600">
                <a:solidFill>
                  <a:srgbClr val="0E6EB6"/>
                </a:solidFill>
              </a:rPr>
              <a:t>Par exemple, l'élaboration d'</a:t>
            </a:r>
            <a:r>
              <a:rPr lang="fr-FR" sz="1600" b="1">
                <a:solidFill>
                  <a:srgbClr val="0E6EB6"/>
                </a:solidFill>
              </a:rPr>
              <a:t>analyses de rentabilité</a:t>
            </a:r>
            <a:r>
              <a:rPr lang="fr-FR" sz="1600">
                <a:solidFill>
                  <a:srgbClr val="0E6EB6"/>
                </a:solidFill>
              </a:rPr>
              <a:t>, de </a:t>
            </a:r>
            <a:r>
              <a:rPr lang="fr-FR" sz="1600" b="1">
                <a:solidFill>
                  <a:srgbClr val="0E6EB6"/>
                </a:solidFill>
              </a:rPr>
              <a:t>projets pilotes </a:t>
            </a:r>
            <a:r>
              <a:rPr lang="fr-FR" sz="1600">
                <a:solidFill>
                  <a:srgbClr val="0E6EB6"/>
                </a:solidFill>
              </a:rPr>
              <a:t>et de </a:t>
            </a:r>
            <a:r>
              <a:rPr lang="fr-FR" sz="1600" b="1">
                <a:solidFill>
                  <a:srgbClr val="0E6EB6"/>
                </a:solidFill>
              </a:rPr>
              <a:t>démonstration</a:t>
            </a:r>
            <a:r>
              <a:rPr lang="fr-FR" sz="1600">
                <a:solidFill>
                  <a:srgbClr val="0E6EB6"/>
                </a:solidFill>
              </a:rPr>
              <a:t> dans des environnements pertinents, et la transformation </a:t>
            </a:r>
            <a:r>
              <a:rPr lang="fr-FR" sz="1600" b="1">
                <a:solidFill>
                  <a:srgbClr val="0E6EB6"/>
                </a:solidFill>
              </a:rPr>
              <a:t>des innovations </a:t>
            </a:r>
            <a:r>
              <a:rPr lang="fr-FR" sz="1600">
                <a:solidFill>
                  <a:srgbClr val="0E6EB6"/>
                </a:solidFill>
              </a:rPr>
              <a:t>en </a:t>
            </a:r>
            <a:r>
              <a:rPr lang="fr-FR" sz="1600" b="1">
                <a:solidFill>
                  <a:srgbClr val="0E6EB6"/>
                </a:solidFill>
              </a:rPr>
              <a:t>produits et services évolutifs </a:t>
            </a:r>
            <a:r>
              <a:rPr lang="fr-FR" sz="1600">
                <a:solidFill>
                  <a:srgbClr val="0E6EB6"/>
                </a:solidFill>
              </a:rPr>
              <a:t>;</a:t>
            </a:r>
          </a:p>
          <a:p>
            <a:pPr marL="0" indent="0" algn="just">
              <a:buNone/>
            </a:pPr>
            <a:endParaRPr lang="fr-FR" sz="1600">
              <a:solidFill>
                <a:srgbClr val="0E6EB6"/>
              </a:solidFill>
            </a:endParaRPr>
          </a:p>
          <a:p>
            <a:pPr algn="just"/>
            <a:r>
              <a:rPr lang="fr-FR" sz="1600">
                <a:solidFill>
                  <a:srgbClr val="0E6EB6"/>
                </a:solidFill>
              </a:rPr>
              <a:t>Des processus innovants par lesquels </a:t>
            </a:r>
            <a:r>
              <a:rPr lang="fr-FR" sz="1600" b="1">
                <a:solidFill>
                  <a:srgbClr val="0E6EB6"/>
                </a:solidFill>
              </a:rPr>
              <a:t>plusieurs entreprises </a:t>
            </a:r>
            <a:r>
              <a:rPr lang="fr-FR" sz="1600">
                <a:solidFill>
                  <a:srgbClr val="0E6EB6"/>
                </a:solidFill>
              </a:rPr>
              <a:t>au sein d'un </a:t>
            </a:r>
            <a:r>
              <a:rPr lang="fr-FR" sz="1600" b="1">
                <a:solidFill>
                  <a:srgbClr val="0E6EB6"/>
                </a:solidFill>
              </a:rPr>
              <a:t>segment de marché </a:t>
            </a:r>
            <a:r>
              <a:rPr lang="fr-FR" sz="1600">
                <a:solidFill>
                  <a:srgbClr val="0E6EB6"/>
                </a:solidFill>
              </a:rPr>
              <a:t>partagé planifient, mettent en œuvre et gèrent les énergies renouvelables en </a:t>
            </a:r>
            <a:r>
              <a:rPr lang="fr-FR" sz="1600" b="1">
                <a:solidFill>
                  <a:srgbClr val="0E6EB6"/>
                </a:solidFill>
              </a:rPr>
              <a:t>collaboration</a:t>
            </a:r>
            <a:r>
              <a:rPr lang="fr-FR" sz="1600">
                <a:solidFill>
                  <a:srgbClr val="0E6EB6"/>
                </a:solidFill>
              </a:rPr>
              <a:t>, de manière à </a:t>
            </a:r>
            <a:r>
              <a:rPr lang="fr-FR" sz="1600" b="1">
                <a:solidFill>
                  <a:srgbClr val="0E6EB6"/>
                </a:solidFill>
              </a:rPr>
              <a:t>augmenter la part des énergies renouvelables </a:t>
            </a:r>
            <a:r>
              <a:rPr lang="fr-FR" sz="1600">
                <a:solidFill>
                  <a:srgbClr val="0E6EB6"/>
                </a:solidFill>
              </a:rPr>
              <a:t>dans les secteurs les plus difficiles à </a:t>
            </a:r>
            <a:r>
              <a:rPr lang="fr-FR" sz="1600" b="1">
                <a:solidFill>
                  <a:srgbClr val="0E6EB6"/>
                </a:solidFill>
              </a:rPr>
              <a:t>décarboner</a:t>
            </a:r>
            <a:r>
              <a:rPr lang="fr-FR" sz="1600">
                <a:solidFill>
                  <a:srgbClr val="0E6EB6"/>
                </a:solidFill>
              </a:rPr>
              <a:t> ;</a:t>
            </a:r>
          </a:p>
          <a:p>
            <a:pPr algn="just"/>
            <a:endParaRPr lang="fr-FR" sz="1600">
              <a:solidFill>
                <a:srgbClr val="0E6EB6"/>
              </a:solidFill>
            </a:endParaRPr>
          </a:p>
          <a:p>
            <a:pPr algn="just"/>
            <a:r>
              <a:rPr lang="fr-FR" sz="1600">
                <a:solidFill>
                  <a:srgbClr val="0E6EB6"/>
                </a:solidFill>
              </a:rPr>
              <a:t>La </a:t>
            </a:r>
            <a:r>
              <a:rPr lang="fr-FR" sz="1600" b="1">
                <a:solidFill>
                  <a:srgbClr val="0E6EB6"/>
                </a:solidFill>
              </a:rPr>
              <a:t>coopération </a:t>
            </a:r>
            <a:r>
              <a:rPr lang="fr-FR" sz="1600">
                <a:solidFill>
                  <a:srgbClr val="0E6EB6"/>
                </a:solidFill>
              </a:rPr>
              <a:t>transfrontalière</a:t>
            </a:r>
            <a:r>
              <a:rPr lang="fr-FR" sz="1600" b="1">
                <a:solidFill>
                  <a:srgbClr val="0E6EB6"/>
                </a:solidFill>
              </a:rPr>
              <a:t> </a:t>
            </a:r>
            <a:r>
              <a:rPr lang="fr-FR" sz="1600">
                <a:solidFill>
                  <a:srgbClr val="0E6EB6"/>
                </a:solidFill>
              </a:rPr>
              <a:t>et l'échange de connaissances sur des sujets tels que </a:t>
            </a:r>
            <a:r>
              <a:rPr lang="fr-FR" sz="1600" b="1">
                <a:solidFill>
                  <a:srgbClr val="0E6EB6"/>
                </a:solidFill>
              </a:rPr>
              <a:t>l'hydrogène</a:t>
            </a:r>
            <a:r>
              <a:rPr lang="fr-FR" sz="1600">
                <a:solidFill>
                  <a:srgbClr val="0E6EB6"/>
                </a:solidFill>
              </a:rPr>
              <a:t>, le </a:t>
            </a:r>
            <a:r>
              <a:rPr lang="fr-FR" sz="1600" b="1">
                <a:solidFill>
                  <a:srgbClr val="0E6EB6"/>
                </a:solidFill>
              </a:rPr>
              <a:t>photovoltaïque </a:t>
            </a:r>
            <a:r>
              <a:rPr lang="fr-FR" sz="1600">
                <a:solidFill>
                  <a:srgbClr val="0E6EB6"/>
                </a:solidFill>
              </a:rPr>
              <a:t>intégré aux bâtiments, la rénovation à grande échelle (énergétique et circulaire) des </a:t>
            </a:r>
            <a:r>
              <a:rPr lang="fr-FR" sz="1600" b="1">
                <a:solidFill>
                  <a:srgbClr val="0E6EB6"/>
                </a:solidFill>
              </a:rPr>
              <a:t>bâtiments</a:t>
            </a:r>
            <a:r>
              <a:rPr lang="fr-FR" sz="1600">
                <a:solidFill>
                  <a:srgbClr val="0E6EB6"/>
                </a:solidFill>
              </a:rPr>
              <a:t>, la </a:t>
            </a:r>
            <a:r>
              <a:rPr lang="fr-FR" sz="1600" b="1">
                <a:solidFill>
                  <a:srgbClr val="0E6EB6"/>
                </a:solidFill>
              </a:rPr>
              <a:t>production de chaleur/froid </a:t>
            </a:r>
            <a:r>
              <a:rPr lang="fr-FR" sz="1600">
                <a:solidFill>
                  <a:srgbClr val="0E6EB6"/>
                </a:solidFill>
              </a:rPr>
              <a:t>et de copeaux de bois verts, en combinaison ou non avec d'éventuelles </a:t>
            </a:r>
            <a:r>
              <a:rPr lang="fr-FR" sz="1600" b="1">
                <a:solidFill>
                  <a:srgbClr val="0E6EB6"/>
                </a:solidFill>
              </a:rPr>
              <a:t>solutions de stockage et d'intégration dans le réseau </a:t>
            </a:r>
            <a:r>
              <a:rPr lang="fr-FR" sz="1600">
                <a:solidFill>
                  <a:srgbClr val="0E6EB6"/>
                </a:solidFill>
              </a:rPr>
              <a:t>électrique ou les réseaux de chaleur;</a:t>
            </a:r>
            <a:endParaRPr lang="en-US" sz="1600">
              <a:solidFill>
                <a:srgbClr val="0E6EB6"/>
              </a:solidFill>
            </a:endParaRPr>
          </a:p>
          <a:p>
            <a:pPr marL="0" indent="0">
              <a:buNone/>
            </a:pPr>
            <a:endParaRPr lang="fr-FR" sz="1600"/>
          </a:p>
          <a:p>
            <a:pPr marL="0" indent="0">
              <a:buNone/>
            </a:pPr>
            <a:endParaRPr lang="fr-FR" sz="1600"/>
          </a:p>
          <a:p>
            <a:endParaRPr lang="en-GB" sz="1600"/>
          </a:p>
        </p:txBody>
      </p:sp>
      <p:pic>
        <p:nvPicPr>
          <p:cNvPr id="5" name="Image 4">
            <a:extLst>
              <a:ext uri="{FF2B5EF4-FFF2-40B4-BE49-F238E27FC236}">
                <a16:creationId xmlns:a16="http://schemas.microsoft.com/office/drawing/2014/main" id="{74934FE5-F66D-57D6-A768-036035354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6" y="-40011"/>
            <a:ext cx="1645624" cy="1864372"/>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3507086A-2A0A-08B5-9A0F-4237ADBBC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17650319-2EB2-2A54-DCBD-6D014BD28F36}"/>
              </a:ext>
            </a:extLst>
          </p:cNvPr>
          <p:cNvSpPr/>
          <p:nvPr/>
        </p:nvSpPr>
        <p:spPr>
          <a:xfrm>
            <a:off x="-43336" y="1158913"/>
            <a:ext cx="140794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1299E4B2-6C3E-0615-A3E8-98B96E8F4003}"/>
              </a:ext>
            </a:extLst>
          </p:cNvPr>
          <p:cNvSpPr>
            <a:spLocks noGrp="1"/>
          </p:cNvSpPr>
          <p:nvPr>
            <p:ph type="title"/>
          </p:nvPr>
        </p:nvSpPr>
        <p:spPr>
          <a:xfrm>
            <a:off x="1543050" y="365125"/>
            <a:ext cx="9810750" cy="1325563"/>
          </a:xfrm>
        </p:spPr>
        <p:txBody>
          <a:bodyPr/>
          <a:lstStyle/>
          <a:p>
            <a: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t>Types d’actions</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2901706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602288" y="1246097"/>
            <a:ext cx="9810750" cy="4175125"/>
          </a:xfrm>
        </p:spPr>
        <p:txBody>
          <a:bodyPr/>
          <a:lstStyle/>
          <a:p>
            <a:pPr algn="just"/>
            <a:r>
              <a:rPr lang="fr-FR" sz="1600">
                <a:solidFill>
                  <a:schemeClr val="accent1">
                    <a:lumMod val="75000"/>
                  </a:schemeClr>
                </a:solidFill>
              </a:rPr>
              <a:t>L'expérimentation de </a:t>
            </a:r>
            <a:r>
              <a:rPr lang="fr-FR" sz="1600" b="1">
                <a:solidFill>
                  <a:schemeClr val="accent1">
                    <a:lumMod val="75000"/>
                  </a:schemeClr>
                </a:solidFill>
              </a:rPr>
              <a:t>nouveaux modèles de production d'énergie renouvelable</a:t>
            </a:r>
            <a:r>
              <a:rPr lang="fr-FR" sz="1600">
                <a:solidFill>
                  <a:schemeClr val="accent1">
                    <a:lumMod val="75000"/>
                  </a:schemeClr>
                </a:solidFill>
              </a:rPr>
              <a:t>, ainsi que le test et la démonstration de ces solutions d'énergie renouvelable dans un environnement réel. Cela peut conduire à l'identification des </a:t>
            </a:r>
            <a:r>
              <a:rPr lang="fr-FR" sz="1600" b="1">
                <a:solidFill>
                  <a:schemeClr val="accent1">
                    <a:lumMod val="75000"/>
                  </a:schemeClr>
                </a:solidFill>
              </a:rPr>
              <a:t>liens manquants </a:t>
            </a:r>
            <a:r>
              <a:rPr lang="fr-FR" sz="1600">
                <a:solidFill>
                  <a:schemeClr val="accent1">
                    <a:lumMod val="75000"/>
                  </a:schemeClr>
                </a:solidFill>
              </a:rPr>
              <a:t>dans le réseau transfrontalier et au développement de solutions d'</a:t>
            </a:r>
            <a:r>
              <a:rPr lang="fr-FR" sz="1600" b="1">
                <a:solidFill>
                  <a:schemeClr val="accent1">
                    <a:lumMod val="75000"/>
                  </a:schemeClr>
                </a:solidFill>
              </a:rPr>
              <a:t>expérimentation locales </a:t>
            </a:r>
            <a:r>
              <a:rPr lang="fr-FR" sz="1600">
                <a:solidFill>
                  <a:schemeClr val="accent1">
                    <a:lumMod val="75000"/>
                  </a:schemeClr>
                </a:solidFill>
              </a:rPr>
              <a:t>avec des projets côte à côte le long de la frontière, ainsi que sur la manière de </a:t>
            </a:r>
            <a:r>
              <a:rPr lang="fr-FR" sz="1600" b="1">
                <a:solidFill>
                  <a:schemeClr val="accent1">
                    <a:lumMod val="75000"/>
                  </a:schemeClr>
                </a:solidFill>
              </a:rPr>
              <a:t>connecter</a:t>
            </a:r>
            <a:r>
              <a:rPr lang="fr-FR" sz="1600">
                <a:solidFill>
                  <a:schemeClr val="accent1">
                    <a:lumMod val="75000"/>
                  </a:schemeClr>
                </a:solidFill>
              </a:rPr>
              <a:t> les </a:t>
            </a:r>
            <a:r>
              <a:rPr lang="fr-FR" sz="1600" b="1">
                <a:solidFill>
                  <a:schemeClr val="accent1">
                    <a:lumMod val="75000"/>
                  </a:schemeClr>
                </a:solidFill>
              </a:rPr>
              <a:t>systèmes</a:t>
            </a:r>
            <a:r>
              <a:rPr lang="fr-FR" sz="1600">
                <a:solidFill>
                  <a:schemeClr val="accent1">
                    <a:lumMod val="75000"/>
                  </a:schemeClr>
                </a:solidFill>
              </a:rPr>
              <a:t> d'énergie renouvelable au-delà de la frontière. Les </a:t>
            </a:r>
            <a:r>
              <a:rPr lang="fr-FR" sz="1600" b="1">
                <a:solidFill>
                  <a:schemeClr val="accent1">
                    <a:lumMod val="75000"/>
                  </a:schemeClr>
                </a:solidFill>
              </a:rPr>
              <a:t>PME</a:t>
            </a:r>
            <a:r>
              <a:rPr lang="fr-FR" sz="1600">
                <a:solidFill>
                  <a:schemeClr val="accent1">
                    <a:lumMod val="75000"/>
                  </a:schemeClr>
                </a:solidFill>
              </a:rPr>
              <a:t> et les </a:t>
            </a:r>
            <a:r>
              <a:rPr lang="fr-FR" sz="1600" b="1">
                <a:solidFill>
                  <a:schemeClr val="accent1">
                    <a:lumMod val="75000"/>
                  </a:schemeClr>
                </a:solidFill>
              </a:rPr>
              <a:t>habitants</a:t>
            </a:r>
            <a:r>
              <a:rPr lang="fr-FR" sz="1600">
                <a:solidFill>
                  <a:schemeClr val="accent1">
                    <a:lumMod val="75000"/>
                  </a:schemeClr>
                </a:solidFill>
              </a:rPr>
              <a:t> de la région Meuse-Rhin ont également besoin d'</a:t>
            </a:r>
            <a:r>
              <a:rPr lang="fr-FR" sz="1600" b="1">
                <a:solidFill>
                  <a:schemeClr val="accent1">
                    <a:lumMod val="75000"/>
                  </a:schemeClr>
                </a:solidFill>
              </a:rPr>
              <a:t>aide</a:t>
            </a:r>
            <a:r>
              <a:rPr lang="fr-FR" sz="1600">
                <a:solidFill>
                  <a:schemeClr val="accent1">
                    <a:lumMod val="75000"/>
                  </a:schemeClr>
                </a:solidFill>
              </a:rPr>
              <a:t> pour </a:t>
            </a:r>
            <a:r>
              <a:rPr lang="fr-FR" sz="1600" b="1">
                <a:solidFill>
                  <a:schemeClr val="accent1">
                    <a:lumMod val="75000"/>
                  </a:schemeClr>
                </a:solidFill>
              </a:rPr>
              <a:t>mettre en place des structures </a:t>
            </a:r>
            <a:r>
              <a:rPr lang="fr-FR" sz="1600">
                <a:solidFill>
                  <a:schemeClr val="accent1">
                    <a:lumMod val="75000"/>
                  </a:schemeClr>
                </a:solidFill>
              </a:rPr>
              <a:t>organisationnelles innovantes pour organiser et financer les investissements dans la production d'énergie durable, en surmontant les différences de </a:t>
            </a:r>
            <a:r>
              <a:rPr lang="fr-FR" sz="1600" b="1">
                <a:solidFill>
                  <a:schemeClr val="accent1">
                    <a:lumMod val="75000"/>
                  </a:schemeClr>
                </a:solidFill>
              </a:rPr>
              <a:t>réglementation</a:t>
            </a:r>
            <a:r>
              <a:rPr lang="fr-FR" sz="1600">
                <a:solidFill>
                  <a:schemeClr val="accent1">
                    <a:lumMod val="75000"/>
                  </a:schemeClr>
                </a:solidFill>
              </a:rPr>
              <a:t> ; </a:t>
            </a:r>
          </a:p>
          <a:p>
            <a:pPr algn="just"/>
            <a:endParaRPr lang="fr-FR" sz="1600">
              <a:solidFill>
                <a:schemeClr val="accent1">
                  <a:lumMod val="75000"/>
                </a:schemeClr>
              </a:solidFill>
            </a:endParaRPr>
          </a:p>
          <a:p>
            <a:pPr algn="just"/>
            <a:r>
              <a:rPr lang="fr-FR" sz="1600">
                <a:solidFill>
                  <a:schemeClr val="accent1">
                    <a:lumMod val="75000"/>
                  </a:schemeClr>
                </a:solidFill>
              </a:rPr>
              <a:t>Etudier les possibilités d'</a:t>
            </a:r>
            <a:r>
              <a:rPr lang="fr-FR" sz="1600" b="1">
                <a:solidFill>
                  <a:schemeClr val="accent1">
                    <a:lumMod val="75000"/>
                  </a:schemeClr>
                </a:solidFill>
              </a:rPr>
              <a:t>échange transfrontalier d'énergie </a:t>
            </a:r>
            <a:r>
              <a:rPr lang="fr-FR" sz="1600">
                <a:solidFill>
                  <a:schemeClr val="accent1">
                    <a:lumMod val="75000"/>
                  </a:schemeClr>
                </a:solidFill>
              </a:rPr>
              <a:t>par le biais d'une</a:t>
            </a:r>
            <a:r>
              <a:rPr lang="fr-FR" sz="1600" b="1">
                <a:solidFill>
                  <a:schemeClr val="accent1">
                    <a:lumMod val="75000"/>
                  </a:schemeClr>
                </a:solidFill>
              </a:rPr>
              <a:t> connexion </a:t>
            </a:r>
            <a:r>
              <a:rPr lang="fr-FR" sz="1600">
                <a:solidFill>
                  <a:schemeClr val="accent1">
                    <a:lumMod val="75000"/>
                  </a:schemeClr>
                </a:solidFill>
              </a:rPr>
              <a:t>basse ou moyenne tension en courant continu ou alternatif entre les </a:t>
            </a:r>
            <a:r>
              <a:rPr lang="fr-FR" sz="1600" b="1">
                <a:solidFill>
                  <a:schemeClr val="accent1">
                    <a:lumMod val="75000"/>
                  </a:schemeClr>
                </a:solidFill>
              </a:rPr>
              <a:t>communautés voisines</a:t>
            </a:r>
            <a:r>
              <a:rPr lang="fr-FR" sz="1600">
                <a:solidFill>
                  <a:schemeClr val="accent1">
                    <a:lumMod val="75000"/>
                  </a:schemeClr>
                </a:solidFill>
              </a:rPr>
              <a:t>, en tenant compte du </a:t>
            </a:r>
            <a:r>
              <a:rPr lang="fr-FR" sz="1600" b="1">
                <a:solidFill>
                  <a:schemeClr val="accent1">
                    <a:lumMod val="75000"/>
                  </a:schemeClr>
                </a:solidFill>
              </a:rPr>
              <a:t>mécanisme de couplage </a:t>
            </a:r>
            <a:r>
              <a:rPr lang="fr-FR" sz="1600">
                <a:solidFill>
                  <a:schemeClr val="accent1">
                    <a:lumMod val="75000"/>
                  </a:schemeClr>
                </a:solidFill>
              </a:rPr>
              <a:t>du marché transfrontalier.</a:t>
            </a:r>
          </a:p>
          <a:p>
            <a:pPr marL="0" indent="0">
              <a:buNone/>
            </a:pPr>
            <a:endParaRPr lang="fr-FR" sz="1600"/>
          </a:p>
          <a:p>
            <a:endParaRPr lang="fr-FR" sz="1600"/>
          </a:p>
          <a:p>
            <a:endParaRPr lang="en-GB" sz="1600"/>
          </a:p>
        </p:txBody>
      </p:sp>
      <p:pic>
        <p:nvPicPr>
          <p:cNvPr id="5" name="Image 4">
            <a:extLst>
              <a:ext uri="{FF2B5EF4-FFF2-40B4-BE49-F238E27FC236}">
                <a16:creationId xmlns:a16="http://schemas.microsoft.com/office/drawing/2014/main" id="{74934FE5-F66D-57D6-A768-036035354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6" y="-40011"/>
            <a:ext cx="1645624" cy="1864372"/>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3507086A-2A0A-08B5-9A0F-4237ADBBC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17650319-2EB2-2A54-DCBD-6D014BD28F36}"/>
              </a:ext>
            </a:extLst>
          </p:cNvPr>
          <p:cNvSpPr/>
          <p:nvPr/>
        </p:nvSpPr>
        <p:spPr>
          <a:xfrm>
            <a:off x="-43336" y="1158913"/>
            <a:ext cx="140794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48F862FC-510B-857F-BDAE-83FFB8C72FB8}"/>
              </a:ext>
            </a:extLst>
          </p:cNvPr>
          <p:cNvSpPr>
            <a:spLocks noGrp="1"/>
          </p:cNvSpPr>
          <p:nvPr>
            <p:ph type="title"/>
          </p:nvPr>
        </p:nvSpPr>
        <p:spPr>
          <a:xfrm>
            <a:off x="1543050" y="365125"/>
            <a:ext cx="9810750" cy="1325563"/>
          </a:xfrm>
        </p:spPr>
        <p:txBody>
          <a:bodyPr/>
          <a:lstStyle/>
          <a:p>
            <a: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t>Types d’actions</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4101079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702965" y="1400961"/>
            <a:ext cx="9710072" cy="4020261"/>
          </a:xfrm>
        </p:spPr>
        <p:txBody>
          <a:bodyPr/>
          <a:lstStyle/>
          <a:p>
            <a:pPr algn="just"/>
            <a:r>
              <a:rPr lang="fr-FR" sz="1600">
                <a:solidFill>
                  <a:schemeClr val="accent1">
                    <a:lumMod val="75000"/>
                  </a:schemeClr>
                </a:solidFill>
              </a:rPr>
              <a:t>Les PME, y compris les jeunes pousses innovantes et les entreprises de grande taille ;</a:t>
            </a:r>
          </a:p>
          <a:p>
            <a:pPr algn="just"/>
            <a:endParaRPr lang="fr-FR" sz="1600">
              <a:solidFill>
                <a:schemeClr val="accent1">
                  <a:lumMod val="75000"/>
                </a:schemeClr>
              </a:solidFill>
            </a:endParaRPr>
          </a:p>
          <a:p>
            <a:pPr algn="just"/>
            <a:r>
              <a:rPr lang="fr-FR" sz="1600" b="1">
                <a:solidFill>
                  <a:schemeClr val="accent1">
                    <a:lumMod val="75000"/>
                  </a:schemeClr>
                </a:solidFill>
              </a:rPr>
              <a:t>Les instituts de recherche et d'enseignement ;</a:t>
            </a:r>
          </a:p>
          <a:p>
            <a:pPr algn="just"/>
            <a:endParaRPr lang="fr-FR" sz="1600">
              <a:solidFill>
                <a:schemeClr val="accent1">
                  <a:lumMod val="75000"/>
                </a:schemeClr>
              </a:solidFill>
            </a:endParaRPr>
          </a:p>
          <a:p>
            <a:pPr algn="just"/>
            <a:r>
              <a:rPr lang="fr-FR" sz="1600">
                <a:solidFill>
                  <a:schemeClr val="accent1">
                    <a:lumMod val="75000"/>
                  </a:schemeClr>
                </a:solidFill>
              </a:rPr>
              <a:t>Régulateurs et propriétaires d'infrastructures de réseau électrique ;</a:t>
            </a:r>
          </a:p>
          <a:p>
            <a:pPr algn="just"/>
            <a:endParaRPr lang="fr-FR" sz="1600">
              <a:solidFill>
                <a:schemeClr val="accent1">
                  <a:lumMod val="75000"/>
                </a:schemeClr>
              </a:solidFill>
            </a:endParaRPr>
          </a:p>
          <a:p>
            <a:pPr algn="just"/>
            <a:r>
              <a:rPr lang="fr-FR" sz="1600">
                <a:solidFill>
                  <a:schemeClr val="accent1">
                    <a:lumMod val="75000"/>
                  </a:schemeClr>
                </a:solidFill>
              </a:rPr>
              <a:t>Les organisations intermédiaires ;</a:t>
            </a:r>
          </a:p>
          <a:p>
            <a:pPr algn="just"/>
            <a:endParaRPr lang="fr-FR" sz="1600">
              <a:solidFill>
                <a:schemeClr val="accent1">
                  <a:lumMod val="75000"/>
                </a:schemeClr>
              </a:solidFill>
            </a:endParaRPr>
          </a:p>
          <a:p>
            <a:pPr algn="just"/>
            <a:r>
              <a:rPr lang="fr-FR" sz="1600">
                <a:solidFill>
                  <a:schemeClr val="accent1">
                    <a:lumMod val="75000"/>
                  </a:schemeClr>
                </a:solidFill>
              </a:rPr>
              <a:t>Les groupes de la société civile qui rendent la transition énergétique visible et tangible à l'échelle locale : coopératives énergétiques et autres formes d'organisation sociale (fondations, ONG, </a:t>
            </a:r>
            <a:r>
              <a:rPr lang="fr-FR" sz="1600" err="1">
                <a:solidFill>
                  <a:schemeClr val="accent1">
                    <a:lumMod val="75000"/>
                  </a:schemeClr>
                </a:solidFill>
              </a:rPr>
              <a:t>Energieagentur</a:t>
            </a:r>
            <a:r>
              <a:rPr lang="fr-FR" sz="1600">
                <a:solidFill>
                  <a:schemeClr val="accent1">
                    <a:lumMod val="75000"/>
                  </a:schemeClr>
                </a:solidFill>
              </a:rPr>
              <a:t>, etc.).</a:t>
            </a:r>
          </a:p>
          <a:p>
            <a:endParaRPr lang="fr-FR" sz="1600" b="1"/>
          </a:p>
          <a:p>
            <a:endParaRPr lang="fr-FR" sz="1600"/>
          </a:p>
          <a:p>
            <a:endParaRPr lang="fr-FR" sz="1600"/>
          </a:p>
          <a:p>
            <a:endParaRPr lang="fr-FR" sz="1600"/>
          </a:p>
          <a:p>
            <a:endParaRPr lang="en-GB" sz="1600"/>
          </a:p>
          <a:p>
            <a:pPr marL="0" indent="0">
              <a:buNone/>
            </a:pPr>
            <a:endParaRPr lang="fr-FR" sz="1600"/>
          </a:p>
          <a:p>
            <a:endParaRPr lang="fr-FR" sz="1600"/>
          </a:p>
          <a:p>
            <a:endParaRPr lang="en-GB" sz="1600"/>
          </a:p>
        </p:txBody>
      </p:sp>
      <p:pic>
        <p:nvPicPr>
          <p:cNvPr id="5" name="Image 4">
            <a:extLst>
              <a:ext uri="{FF2B5EF4-FFF2-40B4-BE49-F238E27FC236}">
                <a16:creationId xmlns:a16="http://schemas.microsoft.com/office/drawing/2014/main" id="{74934FE5-F66D-57D6-A768-036035354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6" y="-40011"/>
            <a:ext cx="1645624" cy="1864372"/>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3507086A-2A0A-08B5-9A0F-4237ADBBC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17650319-2EB2-2A54-DCBD-6D014BD28F36}"/>
              </a:ext>
            </a:extLst>
          </p:cNvPr>
          <p:cNvSpPr/>
          <p:nvPr/>
        </p:nvSpPr>
        <p:spPr>
          <a:xfrm>
            <a:off x="-43336" y="1158913"/>
            <a:ext cx="140794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CA57E37C-827F-0DD4-FD20-BD1B4D7892E6}"/>
              </a:ext>
            </a:extLst>
          </p:cNvPr>
          <p:cNvSpPr>
            <a:spLocks noGrp="1"/>
          </p:cNvSpPr>
          <p:nvPr>
            <p:ph type="title"/>
          </p:nvPr>
        </p:nvSpPr>
        <p:spPr>
          <a:xfrm>
            <a:off x="1543050" y="365125"/>
            <a:ext cx="9810750" cy="1325563"/>
          </a:xfrm>
        </p:spPr>
        <p:txBody>
          <a:bodyPr/>
          <a:lstStyle/>
          <a:p>
            <a: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t>Groupes cibles/bénéficiaires</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366293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AAC186-F34F-25D7-5D99-E55F5C2DEA35}"/>
              </a:ext>
            </a:extLst>
          </p:cNvPr>
          <p:cNvSpPr>
            <a:spLocks noGrp="1"/>
          </p:cNvSpPr>
          <p:nvPr>
            <p:ph type="title"/>
          </p:nvPr>
        </p:nvSpPr>
        <p:spPr/>
        <p:txBody>
          <a:bodyPr/>
          <a:lstStyle/>
          <a:p>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fr-FR" altLang="fr-FR"/>
              <a:t>1. Interreg </a:t>
            </a:r>
            <a:r>
              <a:rPr lang="fr-FR" altLang="fr-FR" sz="4400" b="1">
                <a:latin typeface="Open Sans" panose="020B0606030504020204" pitchFamily="34" charset="0"/>
                <a:ea typeface="Open Sans" panose="020B0606030504020204" pitchFamily="34" charset="0"/>
                <a:cs typeface="Open Sans" panose="020B0606030504020204" pitchFamily="34" charset="0"/>
              </a:rPr>
              <a:t>Meuse-Rhin 2021-2027</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90744" y="1279514"/>
            <a:ext cx="9810750" cy="4175125"/>
          </a:xfrm>
        </p:spPr>
        <p:txBody>
          <a:bodyPr/>
          <a:lstStyle/>
          <a:p>
            <a:pPr marL="457200" indent="-457200">
              <a:lnSpc>
                <a:spcPct val="150000"/>
              </a:lnSpc>
              <a:buFont typeface="+mj-lt"/>
              <a:buAutoNum type="arabicPeriod"/>
            </a:pPr>
            <a:r>
              <a:rPr lang="fr-FR" sz="2000">
                <a:solidFill>
                  <a:srgbClr val="0E6EB6"/>
                </a:solidFill>
              </a:rPr>
              <a:t>Présentation du programme Interreg Meuse-Rhin</a:t>
            </a:r>
          </a:p>
          <a:p>
            <a:pPr marL="457200" indent="-457200">
              <a:lnSpc>
                <a:spcPct val="200000"/>
              </a:lnSpc>
              <a:buFont typeface="+mj-lt"/>
              <a:buAutoNum type="arabicPeriod"/>
            </a:pPr>
            <a:r>
              <a:rPr lang="fr-FR" sz="2000">
                <a:solidFill>
                  <a:srgbClr val="0E6EB6"/>
                </a:solidFill>
              </a:rPr>
              <a:t>Comment déposer votre projet</a:t>
            </a:r>
          </a:p>
          <a:p>
            <a:pPr marL="457200" indent="-457200">
              <a:lnSpc>
                <a:spcPct val="200000"/>
              </a:lnSpc>
              <a:buFont typeface="+mj-lt"/>
              <a:buAutoNum type="arabicPeriod"/>
            </a:pPr>
            <a:r>
              <a:rPr lang="fr-FR" sz="2000">
                <a:solidFill>
                  <a:srgbClr val="0E6EB6"/>
                </a:solidFill>
              </a:rPr>
              <a:t>Restons en contact</a:t>
            </a:r>
          </a:p>
          <a:p>
            <a:pPr marL="0" indent="0">
              <a:buNone/>
            </a:pPr>
            <a:endParaRPr lang="fr-FR" sz="1600"/>
          </a:p>
          <a:p>
            <a:endParaRPr lang="fr-FR" sz="1600"/>
          </a:p>
          <a:p>
            <a:endParaRPr lang="fr-FR" sz="1600"/>
          </a:p>
          <a:p>
            <a:endParaRPr lang="fr-FR" sz="1600"/>
          </a:p>
          <a:p>
            <a:endParaRPr lang="fr-FR" sz="1600"/>
          </a:p>
          <a:p>
            <a:endParaRPr lang="en-GB" sz="1600"/>
          </a:p>
        </p:txBody>
      </p:sp>
      <p:pic>
        <p:nvPicPr>
          <p:cNvPr id="9" name="Image 8" descr="Une image contenant texte&#10;&#10;Description générée automatiquement">
            <a:extLst>
              <a:ext uri="{FF2B5EF4-FFF2-40B4-BE49-F238E27FC236}">
                <a16:creationId xmlns:a16="http://schemas.microsoft.com/office/drawing/2014/main" id="{9FC1DAD1-8E82-60D4-A0EE-71395C10C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4" name="Rectangle 3">
            <a:extLst>
              <a:ext uri="{FF2B5EF4-FFF2-40B4-BE49-F238E27FC236}">
                <a16:creationId xmlns:a16="http://schemas.microsoft.com/office/drawing/2014/main" id="{EB8153CC-E048-8B11-B1EF-9B2C69A62B5F}"/>
              </a:ext>
            </a:extLst>
          </p:cNvPr>
          <p:cNvSpPr/>
          <p:nvPr/>
        </p:nvSpPr>
        <p:spPr>
          <a:xfrm>
            <a:off x="-28703" y="1062828"/>
            <a:ext cx="1451559"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5247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graphicFrame>
        <p:nvGraphicFramePr>
          <p:cNvPr id="5" name="Tableau 4">
            <a:extLst>
              <a:ext uri="{FF2B5EF4-FFF2-40B4-BE49-F238E27FC236}">
                <a16:creationId xmlns:a16="http://schemas.microsoft.com/office/drawing/2014/main" id="{24CE253F-2BD6-6259-4EBC-23B16757A224}"/>
              </a:ext>
            </a:extLst>
          </p:cNvPr>
          <p:cNvGraphicFramePr>
            <a:graphicFrameLocks noGrp="1"/>
          </p:cNvGraphicFramePr>
          <p:nvPr/>
        </p:nvGraphicFramePr>
        <p:xfrm>
          <a:off x="1699295" y="1332472"/>
          <a:ext cx="8515116" cy="3611239"/>
        </p:xfrm>
        <a:graphic>
          <a:graphicData uri="http://schemas.openxmlformats.org/drawingml/2006/table">
            <a:tbl>
              <a:tblPr firstRow="1" firstCol="1" lastRow="1" lastCol="1" bandRow="1" bandCol="1">
                <a:tableStyleId>{69012ECD-51FC-41F1-AA8D-1B2483CD663E}</a:tableStyleId>
              </a:tblPr>
              <a:tblGrid>
                <a:gridCol w="3960698">
                  <a:extLst>
                    <a:ext uri="{9D8B030D-6E8A-4147-A177-3AD203B41FA5}">
                      <a16:colId xmlns:a16="http://schemas.microsoft.com/office/drawing/2014/main" val="3707483372"/>
                    </a:ext>
                  </a:extLst>
                </a:gridCol>
                <a:gridCol w="2085046">
                  <a:extLst>
                    <a:ext uri="{9D8B030D-6E8A-4147-A177-3AD203B41FA5}">
                      <a16:colId xmlns:a16="http://schemas.microsoft.com/office/drawing/2014/main" val="4020851185"/>
                    </a:ext>
                  </a:extLst>
                </a:gridCol>
                <a:gridCol w="2469372">
                  <a:extLst>
                    <a:ext uri="{9D8B030D-6E8A-4147-A177-3AD203B41FA5}">
                      <a16:colId xmlns:a16="http://schemas.microsoft.com/office/drawing/2014/main" val="1463017748"/>
                    </a:ext>
                  </a:extLst>
                </a:gridCol>
              </a:tblGrid>
              <a:tr h="682675">
                <a:tc>
                  <a:txBody>
                    <a:bodyPr/>
                    <a:lstStyle/>
                    <a:p>
                      <a:pPr marL="69215" algn="ctr">
                        <a:spcBef>
                          <a:spcPts val="5"/>
                        </a:spcBef>
                      </a:pPr>
                      <a:endPar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215" algn="ctr">
                        <a:spcBef>
                          <a:spcPts val="5"/>
                        </a:spcBef>
                      </a:pPr>
                      <a:r>
                        <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Indicateurs</a:t>
                      </a: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850" marR="190500" algn="ctr">
                        <a:spcBef>
                          <a:spcPts val="5"/>
                        </a:spcBef>
                        <a:spcAft>
                          <a:spcPts val="0"/>
                        </a:spcAft>
                      </a:pPr>
                      <a:endPar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marR="190500" algn="ctr">
                        <a:spcBef>
                          <a:spcPts val="5"/>
                        </a:spcBef>
                        <a:spcAft>
                          <a:spcPts val="0"/>
                        </a:spcAft>
                      </a:pPr>
                      <a:r>
                        <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 Unité de mesure</a:t>
                      </a:r>
                      <a:endParaRPr lang="fr-BE"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algn="ctr">
                        <a:lnSpc>
                          <a:spcPts val="965"/>
                        </a:lnSpc>
                        <a:spcBef>
                          <a:spcPts val="5"/>
                        </a:spcBef>
                        <a:spcAft>
                          <a:spcPts val="0"/>
                        </a:spcAft>
                      </a:pPr>
                      <a:endParaRPr lang="fr-BE"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215" algn="ctr">
                        <a:spcBef>
                          <a:spcPts val="5"/>
                        </a:spcBef>
                      </a:pPr>
                      <a:endPar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215" algn="ctr">
                        <a:spcBef>
                          <a:spcPts val="5"/>
                        </a:spcBef>
                      </a:pPr>
                      <a:r>
                        <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Objectif final</a:t>
                      </a: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extLst>
                  <a:ext uri="{0D108BD9-81ED-4DB2-BD59-A6C34878D82A}">
                    <a16:rowId xmlns:a16="http://schemas.microsoft.com/office/drawing/2014/main" val="4157075157"/>
                  </a:ext>
                </a:extLst>
              </a:tr>
              <a:tr h="1095815">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 soutenues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Nombre d'</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a:t>
                      </a: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37</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267021"/>
                  </a:ext>
                </a:extLst>
              </a:tr>
              <a:tr h="1018194">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 soutenues par des subventions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Nombre d'</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a:t>
                      </a: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37</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2099682"/>
                  </a:ext>
                </a:extLst>
              </a:tr>
              <a:tr h="814555">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Actions pilotes élaborées conjointement et mises en œuvre dans des projets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Nombre d’</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actions pilotes</a:t>
                      </a: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15</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923686"/>
                  </a:ext>
                </a:extLst>
              </a:tr>
            </a:tbl>
          </a:graphicData>
        </a:graphic>
      </p:graphicFrame>
      <p:pic>
        <p:nvPicPr>
          <p:cNvPr id="4" name="Image 3">
            <a:extLst>
              <a:ext uri="{FF2B5EF4-FFF2-40B4-BE49-F238E27FC236}">
                <a16:creationId xmlns:a16="http://schemas.microsoft.com/office/drawing/2014/main" id="{665C9321-C1B6-E808-7726-516731F58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6" y="-40011"/>
            <a:ext cx="1645624" cy="1864372"/>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E277FC6E-2B4D-BA43-BAC9-05A770534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7" name="Rectangle 6">
            <a:extLst>
              <a:ext uri="{FF2B5EF4-FFF2-40B4-BE49-F238E27FC236}">
                <a16:creationId xmlns:a16="http://schemas.microsoft.com/office/drawing/2014/main" id="{549E1066-640A-4038-D7D6-F059B548BEEE}"/>
              </a:ext>
            </a:extLst>
          </p:cNvPr>
          <p:cNvSpPr/>
          <p:nvPr/>
        </p:nvSpPr>
        <p:spPr>
          <a:xfrm>
            <a:off x="-43336" y="1158913"/>
            <a:ext cx="140794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re 1">
            <a:extLst>
              <a:ext uri="{FF2B5EF4-FFF2-40B4-BE49-F238E27FC236}">
                <a16:creationId xmlns:a16="http://schemas.microsoft.com/office/drawing/2014/main" id="{7837C4B4-CFE7-A0E4-C0C9-14B07E73B131}"/>
              </a:ext>
            </a:extLst>
          </p:cNvPr>
          <p:cNvSpPr>
            <a:spLocks noGrp="1"/>
          </p:cNvSpPr>
          <p:nvPr>
            <p:ph type="title"/>
          </p:nvPr>
        </p:nvSpPr>
        <p:spPr>
          <a:xfrm>
            <a:off x="1543050" y="365125"/>
            <a:ext cx="9810750" cy="1325563"/>
          </a:xfrm>
        </p:spPr>
        <p:txBody>
          <a:bodyPr/>
          <a:lstStyle/>
          <a:p>
            <a: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t>Indicateurs</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3638364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pic>
        <p:nvPicPr>
          <p:cNvPr id="6" name="Image 5">
            <a:extLst>
              <a:ext uri="{FF2B5EF4-FFF2-40B4-BE49-F238E27FC236}">
                <a16:creationId xmlns:a16="http://schemas.microsoft.com/office/drawing/2014/main" id="{52069603-CCBB-54EB-2D4A-0DE664C2C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467" y="2120033"/>
            <a:ext cx="2005601" cy="2005601"/>
          </a:xfrm>
          <a:prstGeom prst="rect">
            <a:avLst/>
          </a:prstGeom>
        </p:spPr>
      </p:pic>
      <p:sp>
        <p:nvSpPr>
          <p:cNvPr id="9" name="ZoneTexte 8">
            <a:extLst>
              <a:ext uri="{FF2B5EF4-FFF2-40B4-BE49-F238E27FC236}">
                <a16:creationId xmlns:a16="http://schemas.microsoft.com/office/drawing/2014/main" id="{C8A6B8B1-6105-9694-C023-5A0949496140}"/>
              </a:ext>
            </a:extLst>
          </p:cNvPr>
          <p:cNvSpPr txBox="1"/>
          <p:nvPr/>
        </p:nvSpPr>
        <p:spPr>
          <a:xfrm>
            <a:off x="4072480" y="2628077"/>
            <a:ext cx="6704686" cy="1200329"/>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Promouvoir la transition vers une économie circulaire et économe en ressources</a:t>
            </a:r>
          </a:p>
        </p:txBody>
      </p:sp>
      <p:pic>
        <p:nvPicPr>
          <p:cNvPr id="5" name="Image 4">
            <a:extLst>
              <a:ext uri="{FF2B5EF4-FFF2-40B4-BE49-F238E27FC236}">
                <a16:creationId xmlns:a16="http://schemas.microsoft.com/office/drawing/2014/main" id="{5C7056D0-84A5-839A-547D-497A9A634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6" y="-40011"/>
            <a:ext cx="1645624" cy="1864372"/>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596D4C14-4653-FFC2-11A8-7519212CC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7" name="Rectangle 6">
            <a:extLst>
              <a:ext uri="{FF2B5EF4-FFF2-40B4-BE49-F238E27FC236}">
                <a16:creationId xmlns:a16="http://schemas.microsoft.com/office/drawing/2014/main" id="{0B443656-E320-8FF5-904A-5F1E37BC4F9B}"/>
              </a:ext>
            </a:extLst>
          </p:cNvPr>
          <p:cNvSpPr/>
          <p:nvPr/>
        </p:nvSpPr>
        <p:spPr>
          <a:xfrm>
            <a:off x="-43336" y="1158913"/>
            <a:ext cx="140794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re 1">
            <a:extLst>
              <a:ext uri="{FF2B5EF4-FFF2-40B4-BE49-F238E27FC236}">
                <a16:creationId xmlns:a16="http://schemas.microsoft.com/office/drawing/2014/main" id="{B874E7F4-83CC-2A26-0C02-4E87C981A62F}"/>
              </a:ext>
            </a:extLst>
          </p:cNvPr>
          <p:cNvSpPr>
            <a:spLocks noGrp="1"/>
          </p:cNvSpPr>
          <p:nvPr>
            <p:ph type="title"/>
          </p:nvPr>
        </p:nvSpPr>
        <p:spPr>
          <a:xfrm>
            <a:off x="1543050" y="365125"/>
            <a:ext cx="10648950" cy="1325563"/>
          </a:xfrm>
        </p:spPr>
        <p:txBody>
          <a:bodyPr/>
          <a:lstStyle/>
          <a:p>
            <a: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t>Priorité 2 – objectif spécifique 2.vi</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3917020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602288" y="1246097"/>
            <a:ext cx="9810750" cy="4175125"/>
          </a:xfrm>
        </p:spPr>
        <p:txBody>
          <a:bodyPr/>
          <a:lstStyle/>
          <a:p>
            <a:pPr algn="just"/>
            <a:r>
              <a:rPr lang="fr-FR" sz="1600" b="1">
                <a:solidFill>
                  <a:srgbClr val="0E6EB6"/>
                </a:solidFill>
              </a:rPr>
              <a:t>Développement de nouveaux produits circulaires</a:t>
            </a:r>
            <a:r>
              <a:rPr lang="fr-FR" sz="1600">
                <a:solidFill>
                  <a:srgbClr val="0E6EB6"/>
                </a:solidFill>
              </a:rPr>
              <a:t>, de processus circulaires et de modèles commerciaux circulaires ;</a:t>
            </a:r>
          </a:p>
          <a:p>
            <a:pPr algn="just"/>
            <a:endParaRPr lang="fr-FR" sz="1600">
              <a:solidFill>
                <a:srgbClr val="0E6EB6"/>
              </a:solidFill>
            </a:endParaRPr>
          </a:p>
          <a:p>
            <a:pPr algn="just"/>
            <a:r>
              <a:rPr lang="fr-FR" sz="1600" b="1">
                <a:solidFill>
                  <a:srgbClr val="0E6EB6"/>
                </a:solidFill>
              </a:rPr>
              <a:t>Projets d'éco-innovation proches du marché</a:t>
            </a:r>
            <a:r>
              <a:rPr lang="fr-FR" sz="1600">
                <a:solidFill>
                  <a:srgbClr val="0E6EB6"/>
                </a:solidFill>
              </a:rPr>
              <a:t>, transfert de technologies et coopération entre entreprises visant à assurer la </a:t>
            </a:r>
            <a:r>
              <a:rPr lang="fr-FR" sz="1600" b="1">
                <a:solidFill>
                  <a:srgbClr val="0E6EB6"/>
                </a:solidFill>
              </a:rPr>
              <a:t>transition vers une économie circulaire</a:t>
            </a:r>
            <a:r>
              <a:rPr lang="fr-FR" sz="1600">
                <a:solidFill>
                  <a:srgbClr val="0E6EB6"/>
                </a:solidFill>
              </a:rPr>
              <a:t>. Pensez, par exemple, à la coopération et à l'échange de connaissances sur des sujets tels que la </a:t>
            </a:r>
            <a:r>
              <a:rPr lang="fr-FR" sz="1600" b="1">
                <a:solidFill>
                  <a:srgbClr val="0E6EB6"/>
                </a:solidFill>
              </a:rPr>
              <a:t>réutilisation des ressources</a:t>
            </a:r>
            <a:r>
              <a:rPr lang="fr-FR" sz="1600">
                <a:solidFill>
                  <a:srgbClr val="0E6EB6"/>
                </a:solidFill>
              </a:rPr>
              <a:t>, les </a:t>
            </a:r>
            <a:r>
              <a:rPr lang="fr-FR" sz="1600" b="1">
                <a:solidFill>
                  <a:srgbClr val="0E6EB6"/>
                </a:solidFill>
              </a:rPr>
              <a:t>cycles des matériaux</a:t>
            </a:r>
            <a:r>
              <a:rPr lang="fr-FR" sz="1600">
                <a:solidFill>
                  <a:srgbClr val="0E6EB6"/>
                </a:solidFill>
              </a:rPr>
              <a:t>, la transition des matières premières, </a:t>
            </a:r>
            <a:r>
              <a:rPr lang="fr-FR" sz="1600" b="1">
                <a:solidFill>
                  <a:srgbClr val="0E6EB6"/>
                </a:solidFill>
              </a:rPr>
              <a:t>la rénovation </a:t>
            </a:r>
            <a:r>
              <a:rPr lang="fr-FR" sz="1600">
                <a:solidFill>
                  <a:srgbClr val="0E6EB6"/>
                </a:solidFill>
              </a:rPr>
              <a:t>(énergétique et circulaire) à grande échelle des bâtiments, et les </a:t>
            </a:r>
            <a:r>
              <a:rPr lang="fr-FR" sz="1600" b="1">
                <a:solidFill>
                  <a:srgbClr val="0E6EB6"/>
                </a:solidFill>
              </a:rPr>
              <a:t>bâtiments circulaires et intelligents </a:t>
            </a:r>
            <a:r>
              <a:rPr lang="fr-FR" sz="1600">
                <a:solidFill>
                  <a:srgbClr val="0E6EB6"/>
                </a:solidFill>
              </a:rPr>
              <a:t>;</a:t>
            </a:r>
          </a:p>
          <a:p>
            <a:pPr algn="just"/>
            <a:endParaRPr lang="fr-FR" sz="1600">
              <a:solidFill>
                <a:srgbClr val="0E6EB6"/>
              </a:solidFill>
            </a:endParaRPr>
          </a:p>
          <a:p>
            <a:pPr marL="0" indent="0">
              <a:buNone/>
            </a:pPr>
            <a:endParaRPr lang="fr-FR" sz="1600"/>
          </a:p>
          <a:p>
            <a:endParaRPr lang="fr-FR" sz="1600"/>
          </a:p>
          <a:p>
            <a:endParaRPr lang="en-GB" sz="1600"/>
          </a:p>
        </p:txBody>
      </p:sp>
      <p:pic>
        <p:nvPicPr>
          <p:cNvPr id="5" name="Image 4">
            <a:extLst>
              <a:ext uri="{FF2B5EF4-FFF2-40B4-BE49-F238E27FC236}">
                <a16:creationId xmlns:a16="http://schemas.microsoft.com/office/drawing/2014/main" id="{74934FE5-F66D-57D6-A768-036035354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6" y="-40011"/>
            <a:ext cx="1645624" cy="1864372"/>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3507086A-2A0A-08B5-9A0F-4237ADBBC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17650319-2EB2-2A54-DCBD-6D014BD28F36}"/>
              </a:ext>
            </a:extLst>
          </p:cNvPr>
          <p:cNvSpPr/>
          <p:nvPr/>
        </p:nvSpPr>
        <p:spPr>
          <a:xfrm>
            <a:off x="-43336" y="1158913"/>
            <a:ext cx="140794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66949C3-754B-D98A-5A6F-AF42C1E2DE5A}"/>
              </a:ext>
            </a:extLst>
          </p:cNvPr>
          <p:cNvSpPr>
            <a:spLocks noGrp="1"/>
          </p:cNvSpPr>
          <p:nvPr>
            <p:ph type="title"/>
          </p:nvPr>
        </p:nvSpPr>
        <p:spPr>
          <a:xfrm>
            <a:off x="1543050" y="0"/>
            <a:ext cx="9810750" cy="1158914"/>
          </a:xfrm>
        </p:spPr>
        <p:txBody>
          <a:bodyPr/>
          <a:lstStyle/>
          <a:p>
            <a:b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br>
            <a: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t>Types d’actions</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3727676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602288" y="1246097"/>
            <a:ext cx="9810750" cy="4175125"/>
          </a:xfrm>
        </p:spPr>
        <p:txBody>
          <a:bodyPr/>
          <a:lstStyle/>
          <a:p>
            <a:pPr marL="342900" indent="-342900" algn="just">
              <a:buFont typeface="Symbol" panose="05050102010706020507" pitchFamily="18" charset="2"/>
              <a:buChar char=""/>
            </a:pPr>
            <a:r>
              <a:rPr lang="fr-FR" sz="1600">
                <a:solidFill>
                  <a:srgbClr val="0E6EB6"/>
                </a:solidFill>
              </a:rPr>
              <a:t>Des </a:t>
            </a:r>
            <a:r>
              <a:rPr lang="fr-FR" sz="1600" b="1">
                <a:solidFill>
                  <a:srgbClr val="0E6EB6"/>
                </a:solidFill>
              </a:rPr>
              <a:t>« living </a:t>
            </a:r>
            <a:r>
              <a:rPr lang="fr-FR" sz="1600" b="1" err="1">
                <a:solidFill>
                  <a:srgbClr val="0E6EB6"/>
                </a:solidFill>
              </a:rPr>
              <a:t>labs</a:t>
            </a:r>
            <a:r>
              <a:rPr lang="fr-FR" sz="1600" b="1">
                <a:solidFill>
                  <a:srgbClr val="0E6EB6"/>
                </a:solidFill>
              </a:rPr>
              <a:t> » </a:t>
            </a:r>
            <a:r>
              <a:rPr lang="fr-FR" sz="1600">
                <a:solidFill>
                  <a:srgbClr val="0E6EB6"/>
                </a:solidFill>
              </a:rPr>
              <a:t>et des </a:t>
            </a:r>
            <a:r>
              <a:rPr lang="fr-FR" sz="1600" b="1">
                <a:solidFill>
                  <a:srgbClr val="0E6EB6"/>
                </a:solidFill>
              </a:rPr>
              <a:t>projets de démonstration dans l'environnement réel</a:t>
            </a:r>
            <a:r>
              <a:rPr lang="fr-FR" sz="1600">
                <a:solidFill>
                  <a:srgbClr val="0E6EB6"/>
                </a:solidFill>
              </a:rPr>
              <a:t>, dans lesquels les entreprises, les instituts de connaissances et les utilisateurs finaux travaillent ensemble sur des innovations qui contribuent à </a:t>
            </a:r>
            <a:r>
              <a:rPr lang="fr-FR" sz="1600" b="1">
                <a:solidFill>
                  <a:srgbClr val="0E6EB6"/>
                </a:solidFill>
              </a:rPr>
              <a:t>l'économie circulaire </a:t>
            </a:r>
            <a:r>
              <a:rPr lang="fr-FR" sz="1600">
                <a:solidFill>
                  <a:srgbClr val="0E6EB6"/>
                </a:solidFill>
              </a:rPr>
              <a:t>;</a:t>
            </a:r>
          </a:p>
          <a:p>
            <a:pPr marL="342900" indent="-342900" algn="just">
              <a:buFont typeface="Symbol" panose="05050102010706020507" pitchFamily="18" charset="2"/>
              <a:buChar char=""/>
            </a:pPr>
            <a:endParaRPr lang="fr-FR" sz="1600">
              <a:solidFill>
                <a:srgbClr val="0E6EB6"/>
              </a:solidFill>
            </a:endParaRPr>
          </a:p>
          <a:p>
            <a:pPr marL="342900" indent="-342900" algn="just">
              <a:buFont typeface="Symbol" panose="05050102010706020507" pitchFamily="18" charset="2"/>
              <a:buChar char=""/>
            </a:pPr>
            <a:r>
              <a:rPr lang="fr-FR" sz="1600">
                <a:solidFill>
                  <a:srgbClr val="0E6EB6"/>
                </a:solidFill>
              </a:rPr>
              <a:t>Les réponses communautaires et les infrastructures physiques associées, telles que les « </a:t>
            </a:r>
            <a:r>
              <a:rPr lang="fr-FR" sz="1600" b="1" err="1">
                <a:solidFill>
                  <a:srgbClr val="0E6EB6"/>
                </a:solidFill>
              </a:rPr>
              <a:t>makerspaces</a:t>
            </a:r>
            <a:r>
              <a:rPr lang="fr-FR" sz="1600">
                <a:solidFill>
                  <a:srgbClr val="0E6EB6"/>
                </a:solidFill>
              </a:rPr>
              <a:t> », les « </a:t>
            </a:r>
            <a:r>
              <a:rPr lang="fr-FR" sz="1600" b="1" err="1">
                <a:solidFill>
                  <a:srgbClr val="0E6EB6"/>
                </a:solidFill>
              </a:rPr>
              <a:t>fab</a:t>
            </a:r>
            <a:r>
              <a:rPr lang="fr-FR" sz="1600" b="1">
                <a:solidFill>
                  <a:srgbClr val="0E6EB6"/>
                </a:solidFill>
              </a:rPr>
              <a:t> </a:t>
            </a:r>
            <a:r>
              <a:rPr lang="fr-FR" sz="1600" b="1" err="1">
                <a:solidFill>
                  <a:srgbClr val="0E6EB6"/>
                </a:solidFill>
              </a:rPr>
              <a:t>labs</a:t>
            </a:r>
            <a:r>
              <a:rPr lang="fr-FR" sz="1600" b="1">
                <a:solidFill>
                  <a:srgbClr val="0E6EB6"/>
                </a:solidFill>
              </a:rPr>
              <a:t> </a:t>
            </a:r>
            <a:r>
              <a:rPr lang="fr-FR" sz="1600">
                <a:solidFill>
                  <a:srgbClr val="0E6EB6"/>
                </a:solidFill>
              </a:rPr>
              <a:t>» et </a:t>
            </a:r>
            <a:r>
              <a:rPr lang="fr-FR" sz="1600" b="1">
                <a:solidFill>
                  <a:srgbClr val="0E6EB6"/>
                </a:solidFill>
              </a:rPr>
              <a:t>les ateliers technologiques communautaires </a:t>
            </a:r>
            <a:r>
              <a:rPr lang="fr-FR" sz="1600">
                <a:solidFill>
                  <a:srgbClr val="0E6EB6"/>
                </a:solidFill>
              </a:rPr>
              <a:t>pour compléter la réponse à l'échelle industrielle concernant les principes circulaires. Cela inclut </a:t>
            </a:r>
            <a:r>
              <a:rPr lang="fr-FR" sz="1600" b="1">
                <a:solidFill>
                  <a:srgbClr val="0E6EB6"/>
                </a:solidFill>
              </a:rPr>
              <a:t>la promotion de la réduction de la consommation de ressources par le partage</a:t>
            </a:r>
            <a:r>
              <a:rPr lang="fr-FR" sz="1600">
                <a:solidFill>
                  <a:srgbClr val="0E6EB6"/>
                </a:solidFill>
              </a:rPr>
              <a:t>, les cliniques de réparation et </a:t>
            </a:r>
            <a:r>
              <a:rPr lang="fr-FR" sz="1600" b="1">
                <a:solidFill>
                  <a:srgbClr val="0E6EB6"/>
                </a:solidFill>
              </a:rPr>
              <a:t>les cafés de réparation</a:t>
            </a:r>
            <a:r>
              <a:rPr lang="fr-FR" sz="1600">
                <a:solidFill>
                  <a:srgbClr val="0E6EB6"/>
                </a:solidFill>
              </a:rPr>
              <a:t>, les techniques de fabrication numérique, les </a:t>
            </a:r>
            <a:r>
              <a:rPr lang="fr-FR" sz="1600" b="1">
                <a:solidFill>
                  <a:srgbClr val="0E6EB6"/>
                </a:solidFill>
              </a:rPr>
              <a:t>machines open source </a:t>
            </a:r>
            <a:r>
              <a:rPr lang="fr-FR" sz="1600">
                <a:solidFill>
                  <a:srgbClr val="0E6EB6"/>
                </a:solidFill>
              </a:rPr>
              <a:t>convertissant les déchets en filaments à réutiliser, et l'organisation d'événements et d'activités pour inciter les concepteurs et les fournisseurs à réfléchir de manière créative à la façon dont </a:t>
            </a:r>
            <a:r>
              <a:rPr lang="fr-FR" sz="1600" b="1">
                <a:solidFill>
                  <a:srgbClr val="0E6EB6"/>
                </a:solidFill>
              </a:rPr>
              <a:t>leurs déchets pourraient être utilisés </a:t>
            </a:r>
            <a:r>
              <a:rPr lang="fr-FR" sz="1600">
                <a:solidFill>
                  <a:srgbClr val="0E6EB6"/>
                </a:solidFill>
              </a:rPr>
              <a:t>dans des projets par d'autres ;</a:t>
            </a:r>
          </a:p>
          <a:p>
            <a:pPr marL="342900" indent="-342900" algn="just">
              <a:buFont typeface="Symbol" panose="05050102010706020507" pitchFamily="18" charset="2"/>
              <a:buChar char=""/>
            </a:pPr>
            <a:endParaRPr lang="fr-FR" sz="1600">
              <a:solidFill>
                <a:srgbClr val="0E6EB6"/>
              </a:solidFill>
            </a:endParaRPr>
          </a:p>
          <a:p>
            <a:pPr marL="342900" indent="-342900" algn="just">
              <a:buFont typeface="Symbol" panose="05050102010706020507" pitchFamily="18" charset="2"/>
              <a:buChar char=""/>
            </a:pPr>
            <a:r>
              <a:rPr lang="fr-FR" sz="1600">
                <a:solidFill>
                  <a:srgbClr val="0E6EB6"/>
                </a:solidFill>
              </a:rPr>
              <a:t>Créer des </a:t>
            </a:r>
            <a:r>
              <a:rPr lang="fr-FR" sz="1600" b="1">
                <a:solidFill>
                  <a:srgbClr val="0E6EB6"/>
                </a:solidFill>
              </a:rPr>
              <a:t>partenariats </a:t>
            </a:r>
            <a:r>
              <a:rPr lang="fr-FR" sz="1600">
                <a:solidFill>
                  <a:srgbClr val="0E6EB6"/>
                </a:solidFill>
              </a:rPr>
              <a:t>pour la symbiose industrielle transfrontalière à l'échelle (eu)régionale, afin de </a:t>
            </a:r>
            <a:r>
              <a:rPr lang="fr-FR" sz="1600" b="1">
                <a:solidFill>
                  <a:srgbClr val="0E6EB6"/>
                </a:solidFill>
              </a:rPr>
              <a:t>développer des projets concrets </a:t>
            </a:r>
            <a:r>
              <a:rPr lang="fr-FR" sz="1600">
                <a:solidFill>
                  <a:srgbClr val="0E6EB6"/>
                </a:solidFill>
              </a:rPr>
              <a:t>qui vont au-delà de la symbiose, par exemple : nouveaux modèles d'entreprise, économie fonctionnelle, </a:t>
            </a:r>
            <a:r>
              <a:rPr lang="fr-FR" sz="1600" b="1">
                <a:solidFill>
                  <a:srgbClr val="0E6EB6"/>
                </a:solidFill>
              </a:rPr>
              <a:t>consommation responsable</a:t>
            </a:r>
            <a:r>
              <a:rPr lang="fr-FR" sz="1600">
                <a:solidFill>
                  <a:srgbClr val="0E6EB6"/>
                </a:solidFill>
              </a:rPr>
              <a:t>, </a:t>
            </a:r>
            <a:r>
              <a:rPr lang="fr-FR" sz="1600" b="1">
                <a:solidFill>
                  <a:srgbClr val="0E6EB6"/>
                </a:solidFill>
              </a:rPr>
              <a:t>achats durables</a:t>
            </a:r>
            <a:r>
              <a:rPr lang="fr-FR" sz="1600">
                <a:solidFill>
                  <a:srgbClr val="0E6EB6"/>
                </a:solidFill>
              </a:rPr>
              <a:t>, conception circulaire et </a:t>
            </a:r>
            <a:r>
              <a:rPr lang="fr-FR" sz="1600" b="1">
                <a:solidFill>
                  <a:srgbClr val="0E6EB6"/>
                </a:solidFill>
              </a:rPr>
              <a:t>logistique inverse</a:t>
            </a:r>
            <a:r>
              <a:rPr lang="fr-FR" sz="1600">
                <a:solidFill>
                  <a:srgbClr val="0E6EB6"/>
                </a:solidFill>
              </a:rPr>
              <a:t>.</a:t>
            </a:r>
          </a:p>
          <a:p>
            <a:pPr marL="0" indent="0">
              <a:buNone/>
            </a:pPr>
            <a:endParaRPr lang="fr-FR" sz="1600"/>
          </a:p>
          <a:p>
            <a:endParaRPr lang="fr-FR" sz="1600"/>
          </a:p>
          <a:p>
            <a:endParaRPr lang="en-GB" sz="1600"/>
          </a:p>
        </p:txBody>
      </p:sp>
      <p:pic>
        <p:nvPicPr>
          <p:cNvPr id="5" name="Image 4">
            <a:extLst>
              <a:ext uri="{FF2B5EF4-FFF2-40B4-BE49-F238E27FC236}">
                <a16:creationId xmlns:a16="http://schemas.microsoft.com/office/drawing/2014/main" id="{74934FE5-F66D-57D6-A768-036035354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6" y="-40011"/>
            <a:ext cx="1645624" cy="1864372"/>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3507086A-2A0A-08B5-9A0F-4237ADBBC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17650319-2EB2-2A54-DCBD-6D014BD28F36}"/>
              </a:ext>
            </a:extLst>
          </p:cNvPr>
          <p:cNvSpPr/>
          <p:nvPr/>
        </p:nvSpPr>
        <p:spPr>
          <a:xfrm>
            <a:off x="-43336" y="1158913"/>
            <a:ext cx="140794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B5F9DDEC-5E11-1D48-D02B-621A31C9216F}"/>
              </a:ext>
            </a:extLst>
          </p:cNvPr>
          <p:cNvSpPr>
            <a:spLocks noGrp="1"/>
          </p:cNvSpPr>
          <p:nvPr>
            <p:ph type="title"/>
          </p:nvPr>
        </p:nvSpPr>
        <p:spPr>
          <a:xfrm>
            <a:off x="1543050" y="1"/>
            <a:ext cx="9810750" cy="1114696"/>
          </a:xfrm>
        </p:spPr>
        <p:txBody>
          <a:bodyPr/>
          <a:lstStyle/>
          <a:p>
            <a: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t>Types d’actions</a:t>
            </a:r>
            <a:endParaRPr lang="en-GB"/>
          </a:p>
        </p:txBody>
      </p:sp>
    </p:spTree>
    <p:extLst>
      <p:ext uri="{BB962C8B-B14F-4D97-AF65-F5344CB8AC3E}">
        <p14:creationId xmlns:p14="http://schemas.microsoft.com/office/powerpoint/2010/main" val="2148477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602288" y="1246097"/>
            <a:ext cx="9810750" cy="4175125"/>
          </a:xfrm>
        </p:spPr>
        <p:txBody>
          <a:bodyPr/>
          <a:lstStyle/>
          <a:p>
            <a:pPr algn="just"/>
            <a:r>
              <a:rPr lang="fr-FR" sz="1600">
                <a:solidFill>
                  <a:schemeClr val="accent1">
                    <a:lumMod val="75000"/>
                  </a:schemeClr>
                </a:solidFill>
              </a:rPr>
              <a:t>Les PME, y compris les jeunes pousses innovantes et les entreprises de grande taille ;</a:t>
            </a:r>
          </a:p>
          <a:p>
            <a:pPr algn="just"/>
            <a:endParaRPr lang="fr-FR" sz="1600">
              <a:solidFill>
                <a:schemeClr val="accent1">
                  <a:lumMod val="75000"/>
                </a:schemeClr>
              </a:solidFill>
            </a:endParaRPr>
          </a:p>
          <a:p>
            <a:pPr algn="just"/>
            <a:r>
              <a:rPr lang="fr-FR" sz="1600" b="1">
                <a:solidFill>
                  <a:schemeClr val="accent1">
                    <a:lumMod val="75000"/>
                  </a:schemeClr>
                </a:solidFill>
              </a:rPr>
              <a:t>Les instituts de recherche et d'enseignement </a:t>
            </a:r>
            <a:r>
              <a:rPr lang="fr-FR" sz="1600">
                <a:solidFill>
                  <a:schemeClr val="accent1">
                    <a:lumMod val="75000"/>
                  </a:schemeClr>
                </a:solidFill>
              </a:rPr>
              <a:t>;</a:t>
            </a:r>
          </a:p>
          <a:p>
            <a:pPr algn="just"/>
            <a:endParaRPr lang="fr-FR" sz="1600">
              <a:solidFill>
                <a:schemeClr val="accent1">
                  <a:lumMod val="75000"/>
                </a:schemeClr>
              </a:solidFill>
            </a:endParaRPr>
          </a:p>
          <a:p>
            <a:pPr algn="just"/>
            <a:r>
              <a:rPr lang="fr-FR" sz="1600">
                <a:solidFill>
                  <a:schemeClr val="accent1">
                    <a:lumMod val="75000"/>
                  </a:schemeClr>
                </a:solidFill>
              </a:rPr>
              <a:t>Les « </a:t>
            </a:r>
            <a:r>
              <a:rPr lang="fr-FR" sz="1600" err="1">
                <a:solidFill>
                  <a:schemeClr val="accent1">
                    <a:lumMod val="75000"/>
                  </a:schemeClr>
                </a:solidFill>
              </a:rPr>
              <a:t>makerspaces</a:t>
            </a:r>
            <a:r>
              <a:rPr lang="fr-FR" sz="1600">
                <a:solidFill>
                  <a:schemeClr val="accent1">
                    <a:lumMod val="75000"/>
                  </a:schemeClr>
                </a:solidFill>
              </a:rPr>
              <a:t> » et les « </a:t>
            </a:r>
            <a:r>
              <a:rPr lang="fr-FR" sz="1600" err="1">
                <a:solidFill>
                  <a:schemeClr val="accent1">
                    <a:lumMod val="75000"/>
                  </a:schemeClr>
                </a:solidFill>
              </a:rPr>
              <a:t>fab</a:t>
            </a:r>
            <a:r>
              <a:rPr lang="fr-FR" sz="1600">
                <a:solidFill>
                  <a:schemeClr val="accent1">
                    <a:lumMod val="75000"/>
                  </a:schemeClr>
                </a:solidFill>
              </a:rPr>
              <a:t>/living </a:t>
            </a:r>
            <a:r>
              <a:rPr lang="fr-FR" sz="1600" err="1">
                <a:solidFill>
                  <a:schemeClr val="accent1">
                    <a:lumMod val="75000"/>
                  </a:schemeClr>
                </a:solidFill>
              </a:rPr>
              <a:t>labs</a:t>
            </a:r>
            <a:r>
              <a:rPr lang="fr-FR" sz="1600">
                <a:solidFill>
                  <a:schemeClr val="accent1">
                    <a:lumMod val="75000"/>
                  </a:schemeClr>
                </a:solidFill>
              </a:rPr>
              <a:t> » ;</a:t>
            </a:r>
          </a:p>
          <a:p>
            <a:pPr algn="just"/>
            <a:endParaRPr lang="fr-FR" sz="1600">
              <a:solidFill>
                <a:schemeClr val="accent1">
                  <a:lumMod val="75000"/>
                </a:schemeClr>
              </a:solidFill>
            </a:endParaRPr>
          </a:p>
          <a:p>
            <a:pPr algn="just"/>
            <a:r>
              <a:rPr lang="fr-FR" sz="1600">
                <a:solidFill>
                  <a:schemeClr val="accent1">
                    <a:lumMod val="75000"/>
                  </a:schemeClr>
                </a:solidFill>
              </a:rPr>
              <a:t>Les groupes de la société civile qui rendent la transition énergétique visible et tangible à l'échelle locale : coopératives énergétiques et autres formes d'organisation sociale (fondations, ONG, etc.).</a:t>
            </a:r>
            <a:endParaRPr lang="fr-FR" sz="1600"/>
          </a:p>
          <a:p>
            <a:endParaRPr lang="fr-FR" sz="1600" b="1"/>
          </a:p>
          <a:p>
            <a:endParaRPr lang="fr-FR" sz="1600"/>
          </a:p>
          <a:p>
            <a:endParaRPr lang="fr-FR" sz="1600"/>
          </a:p>
          <a:p>
            <a:endParaRPr lang="fr-FR" sz="1600"/>
          </a:p>
          <a:p>
            <a:endParaRPr lang="en-GB" sz="1600"/>
          </a:p>
          <a:p>
            <a:pPr marL="0" indent="0">
              <a:buNone/>
            </a:pPr>
            <a:endParaRPr lang="fr-FR" sz="1600"/>
          </a:p>
          <a:p>
            <a:endParaRPr lang="fr-FR" sz="1600"/>
          </a:p>
          <a:p>
            <a:endParaRPr lang="en-GB" sz="1600"/>
          </a:p>
        </p:txBody>
      </p:sp>
      <p:pic>
        <p:nvPicPr>
          <p:cNvPr id="5" name="Image 4">
            <a:extLst>
              <a:ext uri="{FF2B5EF4-FFF2-40B4-BE49-F238E27FC236}">
                <a16:creationId xmlns:a16="http://schemas.microsoft.com/office/drawing/2014/main" id="{74934FE5-F66D-57D6-A768-036035354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6" y="-40011"/>
            <a:ext cx="1645624" cy="1864372"/>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3507086A-2A0A-08B5-9A0F-4237ADBBC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17650319-2EB2-2A54-DCBD-6D014BD28F36}"/>
              </a:ext>
            </a:extLst>
          </p:cNvPr>
          <p:cNvSpPr/>
          <p:nvPr/>
        </p:nvSpPr>
        <p:spPr>
          <a:xfrm>
            <a:off x="-43336" y="1158913"/>
            <a:ext cx="140794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re 1">
            <a:extLst>
              <a:ext uri="{FF2B5EF4-FFF2-40B4-BE49-F238E27FC236}">
                <a16:creationId xmlns:a16="http://schemas.microsoft.com/office/drawing/2014/main" id="{852E6E11-1763-5F4D-A99A-BA994210B156}"/>
              </a:ext>
            </a:extLst>
          </p:cNvPr>
          <p:cNvSpPr>
            <a:spLocks noGrp="1"/>
          </p:cNvSpPr>
          <p:nvPr>
            <p:ph type="title"/>
          </p:nvPr>
        </p:nvSpPr>
        <p:spPr>
          <a:xfrm>
            <a:off x="1543050" y="365125"/>
            <a:ext cx="9810750" cy="1325563"/>
          </a:xfrm>
        </p:spPr>
        <p:txBody>
          <a:bodyPr/>
          <a:lstStyle/>
          <a:p>
            <a: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t>Groupes cibles/bénéficiaires</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2501301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graphicFrame>
        <p:nvGraphicFramePr>
          <p:cNvPr id="5" name="Tableau 4">
            <a:extLst>
              <a:ext uri="{FF2B5EF4-FFF2-40B4-BE49-F238E27FC236}">
                <a16:creationId xmlns:a16="http://schemas.microsoft.com/office/drawing/2014/main" id="{24CE253F-2BD6-6259-4EBC-23B16757A224}"/>
              </a:ext>
            </a:extLst>
          </p:cNvPr>
          <p:cNvGraphicFramePr>
            <a:graphicFrameLocks noGrp="1"/>
          </p:cNvGraphicFramePr>
          <p:nvPr/>
        </p:nvGraphicFramePr>
        <p:xfrm>
          <a:off x="1655960" y="1263650"/>
          <a:ext cx="8549786" cy="3924094"/>
        </p:xfrm>
        <a:graphic>
          <a:graphicData uri="http://schemas.openxmlformats.org/drawingml/2006/table">
            <a:tbl>
              <a:tblPr firstRow="1" firstCol="1" lastRow="1" lastCol="1" bandRow="1" bandCol="1">
                <a:tableStyleId>{69012ECD-51FC-41F1-AA8D-1B2483CD663E}</a:tableStyleId>
              </a:tblPr>
              <a:tblGrid>
                <a:gridCol w="2764364">
                  <a:extLst>
                    <a:ext uri="{9D8B030D-6E8A-4147-A177-3AD203B41FA5}">
                      <a16:colId xmlns:a16="http://schemas.microsoft.com/office/drawing/2014/main" val="3707483372"/>
                    </a:ext>
                  </a:extLst>
                </a:gridCol>
                <a:gridCol w="2951215">
                  <a:extLst>
                    <a:ext uri="{9D8B030D-6E8A-4147-A177-3AD203B41FA5}">
                      <a16:colId xmlns:a16="http://schemas.microsoft.com/office/drawing/2014/main" val="1641107523"/>
                    </a:ext>
                  </a:extLst>
                </a:gridCol>
                <a:gridCol w="2834207">
                  <a:extLst>
                    <a:ext uri="{9D8B030D-6E8A-4147-A177-3AD203B41FA5}">
                      <a16:colId xmlns:a16="http://schemas.microsoft.com/office/drawing/2014/main" val="1663388425"/>
                    </a:ext>
                  </a:extLst>
                </a:gridCol>
              </a:tblGrid>
              <a:tr h="693822">
                <a:tc>
                  <a:txBody>
                    <a:bodyPr/>
                    <a:lstStyle/>
                    <a:p>
                      <a:pPr marL="69215" algn="ctr">
                        <a:spcBef>
                          <a:spcPts val="5"/>
                        </a:spcBef>
                      </a:pPr>
                      <a:endPar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215" algn="ctr">
                        <a:spcBef>
                          <a:spcPts val="5"/>
                        </a:spcBef>
                      </a:pPr>
                      <a:r>
                        <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Indicateurs</a:t>
                      </a: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850" marR="190500" algn="ctr">
                        <a:spcBef>
                          <a:spcPts val="5"/>
                        </a:spcBef>
                        <a:spcAft>
                          <a:spcPts val="0"/>
                        </a:spcAft>
                      </a:pPr>
                      <a:endPar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marR="190500" algn="ctr">
                        <a:spcBef>
                          <a:spcPts val="5"/>
                        </a:spcBef>
                        <a:spcAft>
                          <a:spcPts val="0"/>
                        </a:spcAft>
                      </a:pPr>
                      <a:r>
                        <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Unité de mesure</a:t>
                      </a:r>
                      <a:endParaRPr lang="fr-BE"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215" algn="ctr">
                        <a:spcBef>
                          <a:spcPts val="5"/>
                        </a:spcBef>
                      </a:pPr>
                      <a:endPar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215" algn="ctr">
                        <a:spcBef>
                          <a:spcPts val="5"/>
                        </a:spcBef>
                      </a:pPr>
                      <a:r>
                        <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Objectif final</a:t>
                      </a: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extLst>
                  <a:ext uri="{0D108BD9-81ED-4DB2-BD59-A6C34878D82A}">
                    <a16:rowId xmlns:a16="http://schemas.microsoft.com/office/drawing/2014/main" val="4157075157"/>
                  </a:ext>
                </a:extLst>
              </a:tr>
              <a:tr h="1029031">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 soutenues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Nombre d’</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37</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267021"/>
                  </a:ext>
                </a:extLst>
              </a:tr>
              <a:tr h="1029031">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 soutenues par des subventions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Nombre d’</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a:t>
                      </a: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37</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2099682"/>
                  </a:ext>
                </a:extLst>
              </a:tr>
              <a:tr h="784858">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Des actions pilotes élaborées conjointement et mises en œuvre dans des projets</a:t>
                      </a:r>
                    </a:p>
                    <a:p>
                      <a:pPr algn="ctr">
                        <a:lnSpc>
                          <a:spcPct val="107000"/>
                        </a:lnSpc>
                        <a:spcAft>
                          <a:spcPts val="800"/>
                        </a:spcAft>
                      </a:pP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Nombre d’</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entreprises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16</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923686"/>
                  </a:ext>
                </a:extLst>
              </a:tr>
            </a:tbl>
          </a:graphicData>
        </a:graphic>
      </p:graphicFrame>
      <p:pic>
        <p:nvPicPr>
          <p:cNvPr id="4" name="Image 3">
            <a:extLst>
              <a:ext uri="{FF2B5EF4-FFF2-40B4-BE49-F238E27FC236}">
                <a16:creationId xmlns:a16="http://schemas.microsoft.com/office/drawing/2014/main" id="{01A47A16-7C8B-0D7E-0DBC-3E3BE7EF2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6" y="-40011"/>
            <a:ext cx="1645624" cy="1864372"/>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0DB59EEB-C64C-EC33-AC3E-8E697AA6F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7" name="Rectangle 6">
            <a:extLst>
              <a:ext uri="{FF2B5EF4-FFF2-40B4-BE49-F238E27FC236}">
                <a16:creationId xmlns:a16="http://schemas.microsoft.com/office/drawing/2014/main" id="{D8B530B2-66D1-175D-F9B7-C743DA30EF46}"/>
              </a:ext>
            </a:extLst>
          </p:cNvPr>
          <p:cNvSpPr/>
          <p:nvPr/>
        </p:nvSpPr>
        <p:spPr>
          <a:xfrm>
            <a:off x="-43336" y="1158913"/>
            <a:ext cx="140794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re 1">
            <a:extLst>
              <a:ext uri="{FF2B5EF4-FFF2-40B4-BE49-F238E27FC236}">
                <a16:creationId xmlns:a16="http://schemas.microsoft.com/office/drawing/2014/main" id="{578A3C92-DEFD-4DC6-8DE1-4DDB17369FF5}"/>
              </a:ext>
            </a:extLst>
          </p:cNvPr>
          <p:cNvSpPr>
            <a:spLocks noGrp="1"/>
          </p:cNvSpPr>
          <p:nvPr>
            <p:ph type="title"/>
          </p:nvPr>
        </p:nvSpPr>
        <p:spPr>
          <a:xfrm>
            <a:off x="1543050" y="365125"/>
            <a:ext cx="9810750" cy="1325563"/>
          </a:xfrm>
        </p:spPr>
        <p:txBody>
          <a:bodyPr/>
          <a:lstStyle/>
          <a:p>
            <a: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t>Indicateurs</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2832442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sp>
        <p:nvSpPr>
          <p:cNvPr id="9" name="ZoneTexte 8">
            <a:extLst>
              <a:ext uri="{FF2B5EF4-FFF2-40B4-BE49-F238E27FC236}">
                <a16:creationId xmlns:a16="http://schemas.microsoft.com/office/drawing/2014/main" id="{C8A6B8B1-6105-9694-C023-5A0949496140}"/>
              </a:ext>
            </a:extLst>
          </p:cNvPr>
          <p:cNvSpPr txBox="1"/>
          <p:nvPr/>
        </p:nvSpPr>
        <p:spPr>
          <a:xfrm>
            <a:off x="4381869" y="1987418"/>
            <a:ext cx="6894836" cy="3046988"/>
          </a:xfrm>
          <a:prstGeom prst="rect">
            <a:avLst/>
          </a:prstGeom>
          <a:noFill/>
          <a:ln>
            <a:solidFill>
              <a:schemeClr val="bg1"/>
            </a:solidFill>
          </a:ln>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0E6EB6"/>
                </a:solidFill>
                <a:effectLst/>
                <a:uLnTx/>
                <a:uFillTx/>
                <a:latin typeface="Open Sans"/>
                <a:ea typeface="Open Sans"/>
                <a:cs typeface="Open Sans"/>
              </a:rPr>
              <a:t>Améliorer l'égalité d'accès à des services inclusifs et de qualité dans le domaine de l'éducation, de la formation et de l'apprentissage tout au long de la vie en développant des infrastructures accessibles, notamment en favorisant la résilience pour l'enseignement et la formation à distance et en ligne</a:t>
            </a:r>
          </a:p>
        </p:txBody>
      </p:sp>
      <p:pic>
        <p:nvPicPr>
          <p:cNvPr id="4" name="Image 3">
            <a:extLst>
              <a:ext uri="{FF2B5EF4-FFF2-40B4-BE49-F238E27FC236}">
                <a16:creationId xmlns:a16="http://schemas.microsoft.com/office/drawing/2014/main" id="{F9A0DBA9-C30B-F0A7-CFCF-BDDA200A4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2" y="1947396"/>
            <a:ext cx="2790000" cy="2790000"/>
          </a:xfrm>
          <a:prstGeom prst="rect">
            <a:avLst/>
          </a:prstGeom>
        </p:spPr>
      </p:pic>
      <p:pic>
        <p:nvPicPr>
          <p:cNvPr id="10" name="Image 9">
            <a:extLst>
              <a:ext uri="{FF2B5EF4-FFF2-40B4-BE49-F238E27FC236}">
                <a16:creationId xmlns:a16="http://schemas.microsoft.com/office/drawing/2014/main" id="{7F24897C-7453-E290-899F-7BD62959B1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5" y="-46306"/>
            <a:ext cx="1716815" cy="183796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DE1CF133-DD5B-71EF-9E5B-BADF188DFF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6DF4E51F-A792-5F69-F9D9-5F45409130DA}"/>
              </a:ext>
            </a:extLst>
          </p:cNvPr>
          <p:cNvSpPr/>
          <p:nvPr/>
        </p:nvSpPr>
        <p:spPr>
          <a:xfrm>
            <a:off x="-61506" y="1095776"/>
            <a:ext cx="1513066"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re 1">
            <a:extLst>
              <a:ext uri="{FF2B5EF4-FFF2-40B4-BE49-F238E27FC236}">
                <a16:creationId xmlns:a16="http://schemas.microsoft.com/office/drawing/2014/main" id="{A8955738-DBF1-C76D-5735-0DBC104A4A68}"/>
              </a:ext>
            </a:extLst>
          </p:cNvPr>
          <p:cNvSpPr>
            <a:spLocks noGrp="1"/>
          </p:cNvSpPr>
          <p:nvPr>
            <p:ph type="title"/>
          </p:nvPr>
        </p:nvSpPr>
        <p:spPr>
          <a:xfrm>
            <a:off x="1543050" y="365126"/>
            <a:ext cx="9810750" cy="1054100"/>
          </a:xfrm>
        </p:spPr>
        <p:txBody>
          <a:bodyPr/>
          <a:lstStyle/>
          <a:p>
            <a:br>
              <a:rPr lang="fr-FR" altLang="fr-FR" sz="4400" b="1">
                <a:latin typeface="Open Sans" panose="020B0606030504020204" pitchFamily="34" charset="0"/>
                <a:ea typeface="Open Sans" panose="020B0606030504020204" pitchFamily="34" charset="0"/>
                <a:cs typeface="Open Sans" panose="020B0606030504020204" pitchFamily="34" charset="0"/>
              </a:rPr>
            </a:br>
            <a:r>
              <a:rPr lang="fr-FR" altLang="fr-FR">
                <a:solidFill>
                  <a:srgbClr val="FF0000"/>
                </a:solidFill>
                <a:latin typeface="Open Sans"/>
                <a:ea typeface="Open Sans"/>
                <a:cs typeface="Open Sans"/>
              </a:rPr>
              <a:t>Priorité 3 - </a:t>
            </a:r>
            <a:r>
              <a:rPr lang="fr-FR" altLang="fr-FR" sz="4000">
                <a:solidFill>
                  <a:srgbClr val="FF0000"/>
                </a:solidFill>
                <a:latin typeface="Open Sans"/>
                <a:ea typeface="Open Sans"/>
                <a:cs typeface="Open Sans"/>
              </a:rPr>
              <a:t>Objectif spécifique 4.ii</a:t>
            </a:r>
            <a:br>
              <a:rPr lang="fr-FR" altLang="fr-FR" sz="4000" b="1">
                <a:latin typeface="Open Sans" panose="020B0606030504020204" pitchFamily="34" charset="0"/>
                <a:ea typeface="Open Sans" panose="020B0606030504020204" pitchFamily="34" charset="0"/>
                <a:cs typeface="Open Sans" panose="020B0606030504020204" pitchFamily="34" charset="0"/>
              </a:rPr>
            </a:br>
            <a:br>
              <a:rPr lang="fr-FR" altLang="fr-FR" sz="4400" b="1">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4112860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51819E7-6BE6-8543-2644-807CBFB06D1C}"/>
              </a:ext>
            </a:extLst>
          </p:cNvPr>
          <p:cNvSpPr>
            <a:spLocks noGrp="1"/>
          </p:cNvSpPr>
          <p:nvPr>
            <p:ph idx="1"/>
          </p:nvPr>
        </p:nvSpPr>
        <p:spPr>
          <a:xfrm>
            <a:off x="1664120" y="1303604"/>
            <a:ext cx="9810750" cy="4406163"/>
          </a:xfrm>
        </p:spPr>
        <p:txBody>
          <a:bodyPr/>
          <a:lstStyle/>
          <a:p>
            <a:pPr algn="just"/>
            <a:r>
              <a:rPr lang="fr-FR" sz="1600">
                <a:solidFill>
                  <a:srgbClr val="0E6EB6"/>
                </a:solidFill>
              </a:rPr>
              <a:t>Améliorer l'accès à l'éducation, à la formation et </a:t>
            </a:r>
            <a:r>
              <a:rPr lang="fr-FR" sz="1600" b="1">
                <a:solidFill>
                  <a:srgbClr val="0E6EB6"/>
                </a:solidFill>
              </a:rPr>
              <a:t>promouvoir les approches d'apprentissage tout au long de la vie </a:t>
            </a:r>
            <a:r>
              <a:rPr lang="fr-FR" sz="1600">
                <a:solidFill>
                  <a:srgbClr val="0E6EB6"/>
                </a:solidFill>
              </a:rPr>
              <a:t>(par exemple, </a:t>
            </a:r>
            <a:r>
              <a:rPr lang="fr-FR" sz="1600" b="1">
                <a:solidFill>
                  <a:srgbClr val="0E6EB6"/>
                </a:solidFill>
              </a:rPr>
              <a:t>les communautés d'apprentissage en collaboration avec les entreprises) </a:t>
            </a:r>
            <a:r>
              <a:rPr lang="fr-FR" sz="1600">
                <a:solidFill>
                  <a:srgbClr val="0E6EB6"/>
                </a:solidFill>
              </a:rPr>
              <a:t>;</a:t>
            </a:r>
          </a:p>
          <a:p>
            <a:pPr algn="just"/>
            <a:endParaRPr lang="fr-FR" sz="1600">
              <a:solidFill>
                <a:srgbClr val="0E6EB6"/>
              </a:solidFill>
            </a:endParaRPr>
          </a:p>
          <a:p>
            <a:pPr algn="just"/>
            <a:r>
              <a:rPr lang="fr-FR" sz="1600">
                <a:solidFill>
                  <a:srgbClr val="0E6EB6"/>
                </a:solidFill>
              </a:rPr>
              <a:t>Des efforts de coordination pour soutenir les synergies entre les </a:t>
            </a:r>
            <a:r>
              <a:rPr lang="fr-FR" sz="1600" b="1">
                <a:solidFill>
                  <a:srgbClr val="0E6EB6"/>
                </a:solidFill>
              </a:rPr>
              <a:t>universités et les organismes professionnels</a:t>
            </a:r>
            <a:r>
              <a:rPr lang="fr-FR" sz="1600">
                <a:solidFill>
                  <a:srgbClr val="0E6EB6"/>
                </a:solidFill>
              </a:rPr>
              <a:t> afin d'accroître l'attractivité des programmes d'enseignement supérieur et de proposer de </a:t>
            </a:r>
            <a:r>
              <a:rPr lang="fr-FR" sz="1600" b="1">
                <a:solidFill>
                  <a:srgbClr val="0E6EB6"/>
                </a:solidFill>
              </a:rPr>
              <a:t>nouvelles opportunités professionnelles </a:t>
            </a:r>
            <a:r>
              <a:rPr lang="fr-FR" sz="1600">
                <a:solidFill>
                  <a:srgbClr val="0E6EB6"/>
                </a:solidFill>
              </a:rPr>
              <a:t>concernant les </a:t>
            </a:r>
            <a:r>
              <a:rPr lang="fr-FR" sz="1600" b="1">
                <a:solidFill>
                  <a:srgbClr val="0E6EB6"/>
                </a:solidFill>
              </a:rPr>
              <a:t>cinq grands défis </a:t>
            </a:r>
            <a:r>
              <a:rPr lang="fr-FR" sz="1600">
                <a:solidFill>
                  <a:srgbClr val="0E6EB6"/>
                </a:solidFill>
              </a:rPr>
              <a:t>sociétaux identifiés ;</a:t>
            </a:r>
          </a:p>
          <a:p>
            <a:pPr algn="just"/>
            <a:endParaRPr lang="fr-FR" sz="1600">
              <a:solidFill>
                <a:srgbClr val="0E6EB6"/>
              </a:solidFill>
            </a:endParaRPr>
          </a:p>
          <a:p>
            <a:pPr algn="just"/>
            <a:r>
              <a:rPr lang="fr-FR" sz="1600">
                <a:solidFill>
                  <a:srgbClr val="0E6EB6"/>
                </a:solidFill>
              </a:rPr>
              <a:t>Des stratégies conjointes pour </a:t>
            </a:r>
            <a:r>
              <a:rPr lang="fr-FR" sz="1600" b="1">
                <a:solidFill>
                  <a:srgbClr val="0E6EB6"/>
                </a:solidFill>
              </a:rPr>
              <a:t>faciliter les échanges d'étudiants, la reconnaissance des diplômes et des certificats</a:t>
            </a:r>
            <a:r>
              <a:rPr lang="fr-FR" sz="1600">
                <a:solidFill>
                  <a:srgbClr val="0E6EB6"/>
                </a:solidFill>
              </a:rPr>
              <a:t>, y compris pour la formation professionnelle ;</a:t>
            </a:r>
          </a:p>
          <a:p>
            <a:pPr algn="just"/>
            <a:endParaRPr lang="fr-FR" sz="1600">
              <a:solidFill>
                <a:srgbClr val="0E6EB6"/>
              </a:solidFill>
            </a:endParaRPr>
          </a:p>
          <a:p>
            <a:pPr algn="just"/>
            <a:endParaRPr lang="fr-FR" sz="1800">
              <a:solidFill>
                <a:srgbClr val="0E6EB6"/>
              </a:solidFill>
            </a:endParaRPr>
          </a:p>
          <a:p>
            <a:pPr marL="0" indent="0" algn="just">
              <a:buNone/>
            </a:pPr>
            <a:endParaRPr lang="fr-FR" sz="1800">
              <a:solidFill>
                <a:srgbClr val="0E6EB6"/>
              </a:solidFill>
            </a:endParaRPr>
          </a:p>
          <a:p>
            <a:pPr algn="just"/>
            <a:endParaRPr lang="en-GB" sz="1800">
              <a:solidFill>
                <a:srgbClr val="0E6EB6"/>
              </a:solidFill>
            </a:endParaRPr>
          </a:p>
        </p:txBody>
      </p:sp>
      <p:pic>
        <p:nvPicPr>
          <p:cNvPr id="5" name="Image 4">
            <a:extLst>
              <a:ext uri="{FF2B5EF4-FFF2-40B4-BE49-F238E27FC236}">
                <a16:creationId xmlns:a16="http://schemas.microsoft.com/office/drawing/2014/main" id="{94A6F924-45CA-C265-145E-43D4FF8B0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5" y="-46306"/>
            <a:ext cx="1716815" cy="1837960"/>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AD2871A3-A288-E2DC-9EF8-B3237A841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4" name="Rectangle 3">
            <a:extLst>
              <a:ext uri="{FF2B5EF4-FFF2-40B4-BE49-F238E27FC236}">
                <a16:creationId xmlns:a16="http://schemas.microsoft.com/office/drawing/2014/main" id="{0566F1F6-CC17-716F-A09D-6922A751DB7D}"/>
              </a:ext>
            </a:extLst>
          </p:cNvPr>
          <p:cNvSpPr/>
          <p:nvPr/>
        </p:nvSpPr>
        <p:spPr>
          <a:xfrm>
            <a:off x="-61506" y="1095776"/>
            <a:ext cx="1513066"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8D79F7EF-EA5A-1954-920F-9A6D1C81AC85}"/>
              </a:ext>
            </a:extLst>
          </p:cNvPr>
          <p:cNvSpPr>
            <a:spLocks noGrp="1"/>
          </p:cNvSpPr>
          <p:nvPr>
            <p:ph type="title"/>
          </p:nvPr>
        </p:nvSpPr>
        <p:spPr>
          <a:xfrm>
            <a:off x="1543050" y="365126"/>
            <a:ext cx="9810750" cy="1054100"/>
          </a:xfrm>
        </p:spPr>
        <p:txBody>
          <a:bodyPr/>
          <a:lstStyle/>
          <a:p>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fr-FR" altLang="fr-FR">
                <a:solidFill>
                  <a:srgbClr val="FF0000"/>
                </a:solidFill>
              </a:rPr>
              <a:t>Types d’actions</a:t>
            </a:r>
            <a:b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2683860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51819E7-6BE6-8543-2644-807CBFB06D1C}"/>
              </a:ext>
            </a:extLst>
          </p:cNvPr>
          <p:cNvSpPr>
            <a:spLocks noGrp="1"/>
          </p:cNvSpPr>
          <p:nvPr>
            <p:ph idx="1"/>
          </p:nvPr>
        </p:nvSpPr>
        <p:spPr>
          <a:xfrm>
            <a:off x="1664120" y="1303604"/>
            <a:ext cx="9810750" cy="4406163"/>
          </a:xfrm>
        </p:spPr>
        <p:txBody>
          <a:bodyPr/>
          <a:lstStyle/>
          <a:p>
            <a:pPr algn="just"/>
            <a:r>
              <a:rPr lang="fr-FR" sz="1600">
                <a:solidFill>
                  <a:srgbClr val="0E6EB6"/>
                </a:solidFill>
              </a:rPr>
              <a:t>Des efforts mutuels d'</a:t>
            </a:r>
            <a:r>
              <a:rPr lang="fr-FR" sz="1600" b="1">
                <a:solidFill>
                  <a:srgbClr val="0E6EB6"/>
                </a:solidFill>
              </a:rPr>
              <a:t>apprentissage des langues </a:t>
            </a:r>
            <a:r>
              <a:rPr lang="fr-FR" sz="1600">
                <a:solidFill>
                  <a:srgbClr val="0E6EB6"/>
                </a:solidFill>
              </a:rPr>
              <a:t>pour les travailleurs, les étudiants et les élèves;</a:t>
            </a:r>
          </a:p>
          <a:p>
            <a:pPr algn="just"/>
            <a:endParaRPr lang="fr-FR" sz="1600" b="1">
              <a:solidFill>
                <a:srgbClr val="0E6EB6"/>
              </a:solidFill>
            </a:endParaRPr>
          </a:p>
          <a:p>
            <a:pPr algn="just"/>
            <a:r>
              <a:rPr lang="fr-FR" sz="1600">
                <a:solidFill>
                  <a:srgbClr val="0E6EB6"/>
                </a:solidFill>
              </a:rPr>
              <a:t>Programmes d'éducation conjoints et développement </a:t>
            </a:r>
            <a:r>
              <a:rPr lang="fr-FR" sz="1600" b="1">
                <a:solidFill>
                  <a:srgbClr val="0E6EB6"/>
                </a:solidFill>
              </a:rPr>
              <a:t>d'outils et de méthodes d'apprentissage numérisés</a:t>
            </a:r>
            <a:r>
              <a:rPr lang="fr-FR" sz="1600">
                <a:solidFill>
                  <a:srgbClr val="0E6EB6"/>
                </a:solidFill>
              </a:rPr>
              <a:t>. Il s'agit notamment de créer des échanges entre les parties prenantes telles que les écoles, les entreprises et les administrations locales afin de poursuivre le développement de programmes visant à </a:t>
            </a:r>
            <a:r>
              <a:rPr lang="fr-FR" sz="1600" b="1">
                <a:solidFill>
                  <a:srgbClr val="0E6EB6"/>
                </a:solidFill>
              </a:rPr>
              <a:t>promouvoir</a:t>
            </a:r>
            <a:r>
              <a:rPr lang="fr-FR" sz="1600">
                <a:solidFill>
                  <a:srgbClr val="0E6EB6"/>
                </a:solidFill>
              </a:rPr>
              <a:t> les études, les stages, les apprentis, les internats et les programmes scolaires au-delà des frontières ;</a:t>
            </a:r>
          </a:p>
          <a:p>
            <a:pPr algn="just"/>
            <a:endParaRPr lang="fr-FR" sz="1600">
              <a:solidFill>
                <a:srgbClr val="0E6EB6"/>
              </a:solidFill>
            </a:endParaRPr>
          </a:p>
          <a:p>
            <a:pPr algn="just"/>
            <a:r>
              <a:rPr lang="fr-FR" sz="1600">
                <a:solidFill>
                  <a:srgbClr val="0E6EB6"/>
                </a:solidFill>
              </a:rPr>
              <a:t> </a:t>
            </a:r>
            <a:r>
              <a:rPr lang="fr-FR" sz="1600" b="1">
                <a:solidFill>
                  <a:srgbClr val="0E6EB6"/>
                </a:solidFill>
              </a:rPr>
              <a:t>Transitions post COVID-19 dans l'éducation à la santé</a:t>
            </a:r>
            <a:r>
              <a:rPr lang="fr-FR" sz="1600">
                <a:solidFill>
                  <a:srgbClr val="0E6EB6"/>
                </a:solidFill>
              </a:rPr>
              <a:t>.</a:t>
            </a:r>
          </a:p>
          <a:p>
            <a:pPr algn="just"/>
            <a:endParaRPr lang="fr-FR" sz="1800">
              <a:solidFill>
                <a:srgbClr val="0E6EB6"/>
              </a:solidFill>
            </a:endParaRPr>
          </a:p>
          <a:p>
            <a:pPr marL="0" indent="0" algn="just">
              <a:buNone/>
            </a:pPr>
            <a:endParaRPr lang="fr-FR" sz="1800">
              <a:solidFill>
                <a:srgbClr val="0E6EB6"/>
              </a:solidFill>
            </a:endParaRPr>
          </a:p>
          <a:p>
            <a:pPr algn="just"/>
            <a:endParaRPr lang="en-GB" sz="1800">
              <a:solidFill>
                <a:srgbClr val="0E6EB6"/>
              </a:solidFill>
            </a:endParaRPr>
          </a:p>
        </p:txBody>
      </p:sp>
      <p:pic>
        <p:nvPicPr>
          <p:cNvPr id="5" name="Image 4">
            <a:extLst>
              <a:ext uri="{FF2B5EF4-FFF2-40B4-BE49-F238E27FC236}">
                <a16:creationId xmlns:a16="http://schemas.microsoft.com/office/drawing/2014/main" id="{94A6F924-45CA-C265-145E-43D4FF8B0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5" y="-46306"/>
            <a:ext cx="1716815" cy="1837960"/>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AD2871A3-A288-E2DC-9EF8-B3237A841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4" name="Rectangle 3">
            <a:extLst>
              <a:ext uri="{FF2B5EF4-FFF2-40B4-BE49-F238E27FC236}">
                <a16:creationId xmlns:a16="http://schemas.microsoft.com/office/drawing/2014/main" id="{0566F1F6-CC17-716F-A09D-6922A751DB7D}"/>
              </a:ext>
            </a:extLst>
          </p:cNvPr>
          <p:cNvSpPr/>
          <p:nvPr/>
        </p:nvSpPr>
        <p:spPr>
          <a:xfrm>
            <a:off x="-61506" y="1095776"/>
            <a:ext cx="1513066"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169A3C73-B7F7-58E6-5689-DD8B96EFE112}"/>
              </a:ext>
            </a:extLst>
          </p:cNvPr>
          <p:cNvSpPr>
            <a:spLocks noGrp="1"/>
          </p:cNvSpPr>
          <p:nvPr>
            <p:ph type="title"/>
          </p:nvPr>
        </p:nvSpPr>
        <p:spPr>
          <a:xfrm>
            <a:off x="1543050" y="365126"/>
            <a:ext cx="9810750" cy="1054100"/>
          </a:xfrm>
        </p:spPr>
        <p:txBody>
          <a:bodyPr/>
          <a:lstStyle/>
          <a:p>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fr-FR" altLang="fr-FR">
                <a:solidFill>
                  <a:srgbClr val="FF0000"/>
                </a:solidFill>
              </a:rPr>
              <a:t>Types d’actions</a:t>
            </a:r>
            <a:b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1851092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51819E7-6BE6-8543-2644-807CBFB06D1C}"/>
              </a:ext>
            </a:extLst>
          </p:cNvPr>
          <p:cNvSpPr>
            <a:spLocks noGrp="1"/>
          </p:cNvSpPr>
          <p:nvPr>
            <p:ph idx="1"/>
          </p:nvPr>
        </p:nvSpPr>
        <p:spPr>
          <a:xfrm>
            <a:off x="1664120" y="1303604"/>
            <a:ext cx="9810750" cy="4406163"/>
          </a:xfrm>
        </p:spPr>
        <p:txBody>
          <a:bodyPr/>
          <a:lstStyle/>
          <a:p>
            <a:pPr algn="just"/>
            <a:r>
              <a:rPr lang="fr-FR" sz="1600">
                <a:solidFill>
                  <a:srgbClr val="0E6EB6"/>
                </a:solidFill>
              </a:rPr>
              <a:t>Universités (de sciences appliquées), </a:t>
            </a:r>
            <a:r>
              <a:rPr lang="fr-FR" sz="1600" b="1">
                <a:solidFill>
                  <a:srgbClr val="0E6EB6"/>
                </a:solidFill>
              </a:rPr>
              <a:t>instituts d'enseignement professionnel et de licence, écoles, instituts de formation </a:t>
            </a:r>
            <a:r>
              <a:rPr lang="fr-FR" sz="1600">
                <a:solidFill>
                  <a:srgbClr val="0E6EB6"/>
                </a:solidFill>
              </a:rPr>
              <a:t>et organismes de santé ;</a:t>
            </a:r>
          </a:p>
          <a:p>
            <a:pPr algn="just"/>
            <a:endParaRPr lang="fr-FR" sz="1600">
              <a:solidFill>
                <a:srgbClr val="0E6EB6"/>
              </a:solidFill>
            </a:endParaRPr>
          </a:p>
          <a:p>
            <a:pPr algn="just"/>
            <a:r>
              <a:rPr lang="fr-FR" sz="1600">
                <a:solidFill>
                  <a:srgbClr val="0E6EB6"/>
                </a:solidFill>
              </a:rPr>
              <a:t>Les entrepreneurs (en particulier les PME) ;</a:t>
            </a:r>
          </a:p>
          <a:p>
            <a:pPr algn="just"/>
            <a:endParaRPr lang="fr-FR" sz="1600">
              <a:solidFill>
                <a:srgbClr val="0E6EB6"/>
              </a:solidFill>
            </a:endParaRPr>
          </a:p>
          <a:p>
            <a:pPr algn="just"/>
            <a:r>
              <a:rPr lang="fr-FR" sz="1600" b="1">
                <a:solidFill>
                  <a:srgbClr val="0E6EB6"/>
                </a:solidFill>
              </a:rPr>
              <a:t>Les étudiants, les stagiaires, les apprentis et les élèves ;</a:t>
            </a:r>
          </a:p>
          <a:p>
            <a:pPr algn="just"/>
            <a:endParaRPr lang="fr-FR" sz="1600" b="1">
              <a:solidFill>
                <a:srgbClr val="0E6EB6"/>
              </a:solidFill>
            </a:endParaRPr>
          </a:p>
          <a:p>
            <a:pPr algn="just"/>
            <a:r>
              <a:rPr lang="fr-FR" sz="1600">
                <a:solidFill>
                  <a:srgbClr val="0E6EB6"/>
                </a:solidFill>
              </a:rPr>
              <a:t>Les autorités régionales et locales, ainsi que les partenaires économiques et sociaux (par exemple, les associations d'employeurs et de travailleurs) ;</a:t>
            </a:r>
          </a:p>
          <a:p>
            <a:pPr algn="just"/>
            <a:endParaRPr lang="fr-FR" sz="1600">
              <a:solidFill>
                <a:srgbClr val="0E6EB6"/>
              </a:solidFill>
            </a:endParaRPr>
          </a:p>
          <a:p>
            <a:pPr algn="just"/>
            <a:r>
              <a:rPr lang="fr-FR" sz="1600">
                <a:solidFill>
                  <a:srgbClr val="0E6EB6"/>
                </a:solidFill>
              </a:rPr>
              <a:t>Les associations professionnelles et les assureurs maladie.</a:t>
            </a:r>
            <a:endParaRPr lang="fr-FR" sz="1600" b="1">
              <a:solidFill>
                <a:srgbClr val="0E6EB6"/>
              </a:solidFill>
            </a:endParaRPr>
          </a:p>
          <a:p>
            <a:pPr algn="just"/>
            <a:endParaRPr lang="fr-FR" sz="1800">
              <a:solidFill>
                <a:srgbClr val="0E6EB6"/>
              </a:solidFill>
            </a:endParaRPr>
          </a:p>
          <a:p>
            <a:pPr marL="0" indent="0" algn="just">
              <a:buNone/>
            </a:pPr>
            <a:endParaRPr lang="fr-FR" sz="1800">
              <a:solidFill>
                <a:srgbClr val="0E6EB6"/>
              </a:solidFill>
            </a:endParaRPr>
          </a:p>
          <a:p>
            <a:pPr algn="just"/>
            <a:endParaRPr lang="en-GB" sz="1800">
              <a:solidFill>
                <a:srgbClr val="0E6EB6"/>
              </a:solidFill>
            </a:endParaRPr>
          </a:p>
        </p:txBody>
      </p:sp>
      <p:pic>
        <p:nvPicPr>
          <p:cNvPr id="5" name="Image 4">
            <a:extLst>
              <a:ext uri="{FF2B5EF4-FFF2-40B4-BE49-F238E27FC236}">
                <a16:creationId xmlns:a16="http://schemas.microsoft.com/office/drawing/2014/main" id="{94A6F924-45CA-C265-145E-43D4FF8B0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5" y="-46306"/>
            <a:ext cx="1716815" cy="1837960"/>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AD2871A3-A288-E2DC-9EF8-B3237A841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4" name="Rectangle 3">
            <a:extLst>
              <a:ext uri="{FF2B5EF4-FFF2-40B4-BE49-F238E27FC236}">
                <a16:creationId xmlns:a16="http://schemas.microsoft.com/office/drawing/2014/main" id="{0566F1F6-CC17-716F-A09D-6922A751DB7D}"/>
              </a:ext>
            </a:extLst>
          </p:cNvPr>
          <p:cNvSpPr/>
          <p:nvPr/>
        </p:nvSpPr>
        <p:spPr>
          <a:xfrm>
            <a:off x="-61506" y="1095776"/>
            <a:ext cx="1513066"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F44C9346-F4B3-8C12-2845-9D0C45870D55}"/>
              </a:ext>
            </a:extLst>
          </p:cNvPr>
          <p:cNvSpPr>
            <a:spLocks noGrp="1"/>
          </p:cNvSpPr>
          <p:nvPr>
            <p:ph type="title"/>
          </p:nvPr>
        </p:nvSpPr>
        <p:spPr>
          <a:xfrm>
            <a:off x="1543050" y="236482"/>
            <a:ext cx="9810750" cy="1013429"/>
          </a:xfrm>
        </p:spPr>
        <p:txBody>
          <a:bodyPr/>
          <a:lstStyle/>
          <a:p>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fr-FR" altLang="fr-FR">
                <a:solidFill>
                  <a:srgbClr val="FF0000"/>
                </a:solidFill>
              </a:rPr>
              <a:t>Groupes cibles/bénéficiaires</a:t>
            </a:r>
            <a:b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842258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AAC186-F34F-25D7-5D99-E55F5C2DEA35}"/>
              </a:ext>
            </a:extLst>
          </p:cNvPr>
          <p:cNvSpPr>
            <a:spLocks noGrp="1"/>
          </p:cNvSpPr>
          <p:nvPr>
            <p:ph type="title"/>
          </p:nvPr>
        </p:nvSpPr>
        <p:spPr/>
        <p:txBody>
          <a:bodyPr/>
          <a:lstStyle/>
          <a:p>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fr-FR" altLang="fr-FR" sz="4400" b="1">
                <a:latin typeface="Open Sans" panose="020B0606030504020204" pitchFamily="34" charset="0"/>
                <a:ea typeface="Open Sans" panose="020B0606030504020204" pitchFamily="34" charset="0"/>
                <a:cs typeface="Open Sans" panose="020B0606030504020204" pitchFamily="34" charset="0"/>
              </a:rPr>
              <a:t>Territoire</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pic>
        <p:nvPicPr>
          <p:cNvPr id="5" name="Image 4" descr="Une image contenant texte&#10;&#10;Description générée automatiquement">
            <a:extLst>
              <a:ext uri="{FF2B5EF4-FFF2-40B4-BE49-F238E27FC236}">
                <a16:creationId xmlns:a16="http://schemas.microsoft.com/office/drawing/2014/main" id="{3AD32D4A-AC9A-A454-4BE6-C46DEA115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4" name="Rectangle 3">
            <a:extLst>
              <a:ext uri="{FF2B5EF4-FFF2-40B4-BE49-F238E27FC236}">
                <a16:creationId xmlns:a16="http://schemas.microsoft.com/office/drawing/2014/main" id="{C3E3C4D6-A6A6-E6C5-B434-A80542EE1126}"/>
              </a:ext>
            </a:extLst>
          </p:cNvPr>
          <p:cNvSpPr/>
          <p:nvPr/>
        </p:nvSpPr>
        <p:spPr>
          <a:xfrm>
            <a:off x="-28703" y="1062828"/>
            <a:ext cx="1451559"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fbeelding 2">
            <a:extLst>
              <a:ext uri="{FF2B5EF4-FFF2-40B4-BE49-F238E27FC236}">
                <a16:creationId xmlns:a16="http://schemas.microsoft.com/office/drawing/2014/main" id="{1F05984B-E485-2045-A7F8-F7674C252E9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3279761" y="1027906"/>
            <a:ext cx="5189372" cy="4656308"/>
          </a:xfrm>
          <a:prstGeom prst="rect">
            <a:avLst/>
          </a:prstGeom>
        </p:spPr>
      </p:pic>
    </p:spTree>
    <p:extLst>
      <p:ext uri="{BB962C8B-B14F-4D97-AF65-F5344CB8AC3E}">
        <p14:creationId xmlns:p14="http://schemas.microsoft.com/office/powerpoint/2010/main" val="521153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graphicFrame>
        <p:nvGraphicFramePr>
          <p:cNvPr id="5" name="Tableau 4">
            <a:extLst>
              <a:ext uri="{FF2B5EF4-FFF2-40B4-BE49-F238E27FC236}">
                <a16:creationId xmlns:a16="http://schemas.microsoft.com/office/drawing/2014/main" id="{24CE253F-2BD6-6259-4EBC-23B16757A224}"/>
              </a:ext>
            </a:extLst>
          </p:cNvPr>
          <p:cNvGraphicFramePr>
            <a:graphicFrameLocks noGrp="1"/>
          </p:cNvGraphicFramePr>
          <p:nvPr/>
        </p:nvGraphicFramePr>
        <p:xfrm>
          <a:off x="1698790" y="1308486"/>
          <a:ext cx="8025414" cy="4564156"/>
        </p:xfrm>
        <a:graphic>
          <a:graphicData uri="http://schemas.openxmlformats.org/drawingml/2006/table">
            <a:tbl>
              <a:tblPr firstRow="1" firstCol="1" lastRow="1" lastCol="1" bandRow="1" bandCol="1">
                <a:tableStyleId>{69012ECD-51FC-41F1-AA8D-1B2483CD663E}</a:tableStyleId>
              </a:tblPr>
              <a:tblGrid>
                <a:gridCol w="3732920">
                  <a:extLst>
                    <a:ext uri="{9D8B030D-6E8A-4147-A177-3AD203B41FA5}">
                      <a16:colId xmlns:a16="http://schemas.microsoft.com/office/drawing/2014/main" val="3707483372"/>
                    </a:ext>
                  </a:extLst>
                </a:gridCol>
                <a:gridCol w="1965136">
                  <a:extLst>
                    <a:ext uri="{9D8B030D-6E8A-4147-A177-3AD203B41FA5}">
                      <a16:colId xmlns:a16="http://schemas.microsoft.com/office/drawing/2014/main" val="4020851185"/>
                    </a:ext>
                  </a:extLst>
                </a:gridCol>
                <a:gridCol w="2327358">
                  <a:extLst>
                    <a:ext uri="{9D8B030D-6E8A-4147-A177-3AD203B41FA5}">
                      <a16:colId xmlns:a16="http://schemas.microsoft.com/office/drawing/2014/main" val="1254262447"/>
                    </a:ext>
                  </a:extLst>
                </a:gridCol>
              </a:tblGrid>
              <a:tr h="692090">
                <a:tc>
                  <a:txBody>
                    <a:bodyPr/>
                    <a:lstStyle/>
                    <a:p>
                      <a:pPr marL="69215" algn="ctr">
                        <a:spcBef>
                          <a:spcPts val="5"/>
                        </a:spcBef>
                      </a:pPr>
                      <a:endPar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215" algn="ctr">
                        <a:spcBef>
                          <a:spcPts val="5"/>
                        </a:spcBef>
                      </a:pPr>
                      <a:r>
                        <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Indicateurs</a:t>
                      </a: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850" marR="190500" algn="ctr">
                        <a:spcBef>
                          <a:spcPts val="5"/>
                        </a:spcBef>
                        <a:spcAft>
                          <a:spcPts val="0"/>
                        </a:spcAft>
                      </a:pPr>
                      <a:endPar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marR="190500" algn="ctr">
                        <a:spcBef>
                          <a:spcPts val="5"/>
                        </a:spcBef>
                        <a:spcAft>
                          <a:spcPts val="0"/>
                        </a:spcAft>
                      </a:pPr>
                      <a:r>
                        <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Unité de mesure</a:t>
                      </a:r>
                      <a:endParaRPr lang="fr-BE"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850" marR="0" lvl="0" indent="0" algn="ctr" defTabSz="914400" rtl="0" eaLnBrk="1" fontAlgn="auto" latinLnBrk="0" hangingPunct="1">
                        <a:lnSpc>
                          <a:spcPts val="975"/>
                        </a:lnSpc>
                        <a:spcBef>
                          <a:spcPts val="5"/>
                        </a:spcBef>
                        <a:spcAft>
                          <a:spcPts val="0"/>
                        </a:spcAft>
                        <a:buClrTx/>
                        <a:buSzTx/>
                        <a:buFontTx/>
                        <a:buNone/>
                        <a:tabLst/>
                        <a:defRPr/>
                      </a:pPr>
                      <a:endPar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marR="0" lvl="0" indent="0" algn="ctr" defTabSz="914400" rtl="0" eaLnBrk="1" fontAlgn="auto" latinLnBrk="0" hangingPunct="1">
                        <a:lnSpc>
                          <a:spcPts val="975"/>
                        </a:lnSpc>
                        <a:spcBef>
                          <a:spcPts val="5"/>
                        </a:spcBef>
                        <a:spcAft>
                          <a:spcPts val="0"/>
                        </a:spcAft>
                        <a:buClrTx/>
                        <a:buSzTx/>
                        <a:buFontTx/>
                        <a:buNone/>
                        <a:tabLst/>
                        <a:defRPr/>
                      </a:pPr>
                      <a:endPar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marR="0" lvl="0" indent="0" algn="ctr" defTabSz="914400" rtl="0" eaLnBrk="1" fontAlgn="auto" latinLnBrk="0" hangingPunct="1">
                        <a:lnSpc>
                          <a:spcPts val="975"/>
                        </a:lnSpc>
                        <a:spcBef>
                          <a:spcPts val="5"/>
                        </a:spcBef>
                        <a:spcAft>
                          <a:spcPts val="0"/>
                        </a:spcAft>
                        <a:buClrTx/>
                        <a:buSzTx/>
                        <a:buFontTx/>
                        <a:buNone/>
                        <a:tabLst/>
                        <a:defRPr/>
                      </a:pPr>
                      <a:endPar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marR="0" lvl="0" indent="0" algn="ctr" defTabSz="914400" rtl="0" eaLnBrk="1" fontAlgn="auto" latinLnBrk="0" hangingPunct="1">
                        <a:lnSpc>
                          <a:spcPts val="975"/>
                        </a:lnSpc>
                        <a:spcBef>
                          <a:spcPts val="5"/>
                        </a:spcBef>
                        <a:spcAft>
                          <a:spcPts val="0"/>
                        </a:spcAft>
                        <a:buClrTx/>
                        <a:buSzTx/>
                        <a:buFontTx/>
                        <a:buNone/>
                        <a:tabLst/>
                        <a:defRPr/>
                      </a:pPr>
                      <a:r>
                        <a:rPr lang="fr-BE"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Objectif final</a:t>
                      </a:r>
                    </a:p>
                    <a:p>
                      <a:pPr marL="69850" marR="0" lvl="0" indent="0" algn="ctr" defTabSz="914400" rtl="0" eaLnBrk="1" fontAlgn="auto" latinLnBrk="0" hangingPunct="1">
                        <a:lnSpc>
                          <a:spcPts val="975"/>
                        </a:lnSpc>
                        <a:spcBef>
                          <a:spcPts val="5"/>
                        </a:spcBef>
                        <a:spcAft>
                          <a:spcPts val="0"/>
                        </a:spcAft>
                        <a:buClrTx/>
                        <a:buSzTx/>
                        <a:buFontTx/>
                        <a:buNone/>
                        <a:tabLst/>
                        <a:defRPr/>
                      </a:pPr>
                      <a:endPar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extLst>
                  <a:ext uri="{0D108BD9-81ED-4DB2-BD59-A6C34878D82A}">
                    <a16:rowId xmlns:a16="http://schemas.microsoft.com/office/drawing/2014/main" val="4157075157"/>
                  </a:ext>
                </a:extLst>
              </a:tr>
              <a:tr h="1075428">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Stratégies et plans d'action élaborés conjointement</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Nombre de </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stratégies</a:t>
                      </a: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 et de plans d'action élaborés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6</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267021"/>
                  </a:ext>
                </a:extLst>
              </a:tr>
              <a:tr h="1011186">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Des actions pilotes élaborées conjointement et mises en œuvre dans le cadre de projets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Nombre d’</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actions pilotes</a:t>
                      </a: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18</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2099682"/>
                  </a:ext>
                </a:extLst>
              </a:tr>
              <a:tr h="808949">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Participations à des actions conjointes transfrontalières</a:t>
                      </a:r>
                    </a:p>
                    <a:p>
                      <a:pPr algn="ctr">
                        <a:lnSpc>
                          <a:spcPct val="107000"/>
                        </a:lnSpc>
                        <a:spcAft>
                          <a:spcPts val="800"/>
                        </a:spcAft>
                      </a:pP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Nombre de </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participations</a:t>
                      </a: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750</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923686"/>
                  </a:ext>
                </a:extLst>
              </a:tr>
              <a:tr h="808949">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Organisations coopérant par-delà les frontières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Nombre d’</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organisations</a:t>
                      </a: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35</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895017"/>
                  </a:ext>
                </a:extLst>
              </a:tr>
            </a:tbl>
          </a:graphicData>
        </a:graphic>
      </p:graphicFrame>
      <p:pic>
        <p:nvPicPr>
          <p:cNvPr id="6" name="Image 5">
            <a:extLst>
              <a:ext uri="{FF2B5EF4-FFF2-40B4-BE49-F238E27FC236}">
                <a16:creationId xmlns:a16="http://schemas.microsoft.com/office/drawing/2014/main" id="{33FB9BCE-1930-1C86-4A55-9F8905955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5" y="-46306"/>
            <a:ext cx="1716815" cy="1837960"/>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0136D247-E264-5A4C-25B8-E74D98AC61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7" name="Rectangle 6">
            <a:extLst>
              <a:ext uri="{FF2B5EF4-FFF2-40B4-BE49-F238E27FC236}">
                <a16:creationId xmlns:a16="http://schemas.microsoft.com/office/drawing/2014/main" id="{D3C19068-7B91-AE29-71E9-AC23EBCC7367}"/>
              </a:ext>
            </a:extLst>
          </p:cNvPr>
          <p:cNvSpPr/>
          <p:nvPr/>
        </p:nvSpPr>
        <p:spPr>
          <a:xfrm>
            <a:off x="-61506" y="1095776"/>
            <a:ext cx="1513066"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re 1">
            <a:extLst>
              <a:ext uri="{FF2B5EF4-FFF2-40B4-BE49-F238E27FC236}">
                <a16:creationId xmlns:a16="http://schemas.microsoft.com/office/drawing/2014/main" id="{6443D8C2-D545-E6DC-FC98-346E38DF101F}"/>
              </a:ext>
            </a:extLst>
          </p:cNvPr>
          <p:cNvSpPr>
            <a:spLocks noGrp="1"/>
          </p:cNvSpPr>
          <p:nvPr>
            <p:ph type="title"/>
          </p:nvPr>
        </p:nvSpPr>
        <p:spPr>
          <a:xfrm>
            <a:off x="1543050" y="365126"/>
            <a:ext cx="9810750" cy="1054100"/>
          </a:xfrm>
        </p:spPr>
        <p:txBody>
          <a:bodyPr/>
          <a:lstStyle/>
          <a:p>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fr-FR" altLang="fr-FR">
                <a:solidFill>
                  <a:srgbClr val="FF0000"/>
                </a:solidFill>
              </a:rPr>
              <a:t>Indicateurs</a:t>
            </a:r>
            <a:b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710226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sp>
        <p:nvSpPr>
          <p:cNvPr id="9" name="ZoneTexte 8">
            <a:extLst>
              <a:ext uri="{FF2B5EF4-FFF2-40B4-BE49-F238E27FC236}">
                <a16:creationId xmlns:a16="http://schemas.microsoft.com/office/drawing/2014/main" id="{C8A6B8B1-6105-9694-C023-5A0949496140}"/>
              </a:ext>
            </a:extLst>
          </p:cNvPr>
          <p:cNvSpPr txBox="1"/>
          <p:nvPr/>
        </p:nvSpPr>
        <p:spPr>
          <a:xfrm>
            <a:off x="4207030" y="1947396"/>
            <a:ext cx="6704686" cy="2677656"/>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Garantir l'égalité d'accès aux soins de santé et favoriser la résilience des systèmes de santé y compris les soins primaires et promouvoir la transition des soins institutionnels vers les soins familiaux et communautaires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a:ln>
                <a:noFill/>
              </a:ln>
              <a:solidFill>
                <a:srgbClr val="5B9BD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 3">
            <a:extLst>
              <a:ext uri="{FF2B5EF4-FFF2-40B4-BE49-F238E27FC236}">
                <a16:creationId xmlns:a16="http://schemas.microsoft.com/office/drawing/2014/main" id="{F8308F59-AE4D-08F8-FB45-E6E7CCCAD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5" y="-46306"/>
            <a:ext cx="1716815" cy="1837960"/>
          </a:xfrm>
          <a:prstGeom prst="rect">
            <a:avLst/>
          </a:prstGeom>
        </p:spPr>
      </p:pic>
      <p:pic>
        <p:nvPicPr>
          <p:cNvPr id="7" name="Image 6">
            <a:extLst>
              <a:ext uri="{FF2B5EF4-FFF2-40B4-BE49-F238E27FC236}">
                <a16:creationId xmlns:a16="http://schemas.microsoft.com/office/drawing/2014/main" id="{CE6B9EA3-C2B9-6A06-D8A1-1C9BF554A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032" y="1947396"/>
            <a:ext cx="2790000" cy="279000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C0CD5FEB-A061-0937-7FA0-8F37FA0AB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4D3CD3AB-472C-6BAF-050C-A0F156119B0B}"/>
              </a:ext>
            </a:extLst>
          </p:cNvPr>
          <p:cNvSpPr/>
          <p:nvPr/>
        </p:nvSpPr>
        <p:spPr>
          <a:xfrm>
            <a:off x="-52695" y="1042084"/>
            <a:ext cx="153386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227A3F9-3EE1-8B3B-6B25-4FE9E7838909}"/>
              </a:ext>
            </a:extLst>
          </p:cNvPr>
          <p:cNvSpPr>
            <a:spLocks noGrp="1"/>
          </p:cNvSpPr>
          <p:nvPr>
            <p:ph type="title"/>
          </p:nvPr>
        </p:nvSpPr>
        <p:spPr>
          <a:xfrm>
            <a:off x="1543050" y="365126"/>
            <a:ext cx="9810750" cy="1054100"/>
          </a:xfrm>
        </p:spPr>
        <p:txBody>
          <a:bodyPr/>
          <a:lstStyle/>
          <a:p>
            <a:br>
              <a:rPr lang="fr-FR" altLang="fr-FR" sz="4400" b="1">
                <a:latin typeface="Open Sans" panose="020B0606030504020204" pitchFamily="34" charset="0"/>
                <a:ea typeface="Open Sans" panose="020B0606030504020204" pitchFamily="34" charset="0"/>
                <a:cs typeface="Open Sans" panose="020B0606030504020204" pitchFamily="34" charset="0"/>
              </a:rPr>
            </a:br>
            <a:r>
              <a:rPr lang="fr-FR" altLang="fr-FR">
                <a:solidFill>
                  <a:srgbClr val="FF0000"/>
                </a:solidFill>
                <a:latin typeface="Open Sans"/>
                <a:ea typeface="Open Sans"/>
                <a:cs typeface="Open Sans"/>
              </a:rPr>
              <a:t>Priorité 3 - </a:t>
            </a:r>
            <a:r>
              <a:rPr lang="fr-FR" altLang="fr-FR" sz="4000">
                <a:solidFill>
                  <a:srgbClr val="FF0000"/>
                </a:solidFill>
                <a:latin typeface="Open Sans"/>
                <a:ea typeface="Open Sans"/>
                <a:cs typeface="Open Sans"/>
              </a:rPr>
              <a:t>Objectif spécifique 4.V</a:t>
            </a:r>
            <a:br>
              <a:rPr lang="fr-FR" altLang="fr-FR" sz="4000" b="1">
                <a:latin typeface="Open Sans" panose="020B0606030504020204" pitchFamily="34" charset="0"/>
                <a:ea typeface="Open Sans" panose="020B0606030504020204" pitchFamily="34" charset="0"/>
                <a:cs typeface="Open Sans" panose="020B0606030504020204" pitchFamily="34" charset="0"/>
              </a:rPr>
            </a:br>
            <a:br>
              <a:rPr lang="fr-FR" altLang="fr-FR" sz="4400" b="1">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215866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694728" y="1267547"/>
            <a:ext cx="9810750" cy="4175125"/>
          </a:xfrm>
        </p:spPr>
        <p:txBody>
          <a:bodyPr/>
          <a:lstStyle/>
          <a:p>
            <a:pPr algn="just"/>
            <a:endParaRPr lang="fr-FR" sz="1600">
              <a:solidFill>
                <a:srgbClr val="0E6EB6"/>
              </a:solidFill>
            </a:endParaRPr>
          </a:p>
          <a:p>
            <a:pPr algn="just"/>
            <a:endParaRPr lang="fr-FR" sz="1600">
              <a:solidFill>
                <a:srgbClr val="0E6EB6"/>
              </a:solidFill>
            </a:endParaRPr>
          </a:p>
          <a:p>
            <a:pPr algn="just"/>
            <a:r>
              <a:rPr lang="fr-FR" sz="1600">
                <a:solidFill>
                  <a:srgbClr val="0E6EB6"/>
                </a:solidFill>
              </a:rPr>
              <a:t>Explorer de nouveaux moyens de </a:t>
            </a:r>
            <a:r>
              <a:rPr lang="fr-FR" sz="1600" b="1">
                <a:solidFill>
                  <a:srgbClr val="0E6EB6"/>
                </a:solidFill>
              </a:rPr>
              <a:t>prévention des maladies </a:t>
            </a:r>
            <a:r>
              <a:rPr lang="fr-FR" sz="1600">
                <a:solidFill>
                  <a:srgbClr val="0E6EB6"/>
                </a:solidFill>
              </a:rPr>
              <a:t>(de la prévention universelle à la prévention sélective et indiquée) et de </a:t>
            </a:r>
            <a:r>
              <a:rPr lang="fr-FR" sz="1600" b="1">
                <a:solidFill>
                  <a:srgbClr val="0E6EB6"/>
                </a:solidFill>
              </a:rPr>
              <a:t>soutien aux personnes à risque </a:t>
            </a:r>
            <a:r>
              <a:rPr lang="fr-FR" sz="1600">
                <a:solidFill>
                  <a:srgbClr val="0E6EB6"/>
                </a:solidFill>
              </a:rPr>
              <a:t>ou </a:t>
            </a:r>
            <a:r>
              <a:rPr lang="fr-FR" sz="1600" b="1">
                <a:solidFill>
                  <a:srgbClr val="0E6EB6"/>
                </a:solidFill>
              </a:rPr>
              <a:t>atteintes de maladies chroniques </a:t>
            </a:r>
            <a:r>
              <a:rPr lang="fr-FR" sz="1600">
                <a:solidFill>
                  <a:srgbClr val="0E6EB6"/>
                </a:solidFill>
              </a:rPr>
              <a:t>en s'attaquant aux causes sociales et environnementales liées aux problèmes de santé spécifiques de la zone du programme ;</a:t>
            </a:r>
          </a:p>
          <a:p>
            <a:pPr algn="just"/>
            <a:endParaRPr lang="fr-FR" sz="1600">
              <a:solidFill>
                <a:srgbClr val="0E6EB6"/>
              </a:solidFill>
            </a:endParaRPr>
          </a:p>
          <a:p>
            <a:pPr algn="just"/>
            <a:r>
              <a:rPr lang="fr-FR" sz="1600">
                <a:solidFill>
                  <a:srgbClr val="0E6EB6"/>
                </a:solidFill>
              </a:rPr>
              <a:t>Développer de</a:t>
            </a:r>
            <a:r>
              <a:rPr lang="fr-FR" sz="1600" b="1">
                <a:solidFill>
                  <a:srgbClr val="0E6EB6"/>
                </a:solidFill>
              </a:rPr>
              <a:t> meilleurs diagnostics et des thérapies plus efficaces </a:t>
            </a:r>
            <a:r>
              <a:rPr lang="fr-FR" sz="1600">
                <a:solidFill>
                  <a:srgbClr val="0E6EB6"/>
                </a:solidFill>
              </a:rPr>
              <a:t>liés aux problèmes de santé spécifiques de la zone du programme ;</a:t>
            </a:r>
          </a:p>
          <a:p>
            <a:pPr algn="just"/>
            <a:endParaRPr lang="fr-FR" sz="1600">
              <a:solidFill>
                <a:srgbClr val="0E6EB6"/>
              </a:solidFill>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Lutter contre les problèmes de soins de </a:t>
            </a:r>
            <a:r>
              <a:rPr kumimoji="0" lang="fr-FR" sz="16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santé mentale </a:t>
            </a:r>
            <a:r>
              <a:rPr kumimoji="0" lang="fr-FR" sz="1600" b="0"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et l'apprentissage mutuel des bonnes pratiques ;</a:t>
            </a:r>
          </a:p>
          <a:p>
            <a:pPr algn="just"/>
            <a:endParaRPr lang="fr-FR" sz="1600">
              <a:solidFill>
                <a:srgbClr val="0E6EB6"/>
              </a:solidFill>
            </a:endParaRPr>
          </a:p>
          <a:p>
            <a:pPr marL="0" indent="0" algn="just">
              <a:buNone/>
            </a:pPr>
            <a:endParaRPr lang="fr-FR" sz="1600">
              <a:solidFill>
                <a:srgbClr val="0E6EB6"/>
              </a:solidFill>
            </a:endParaRPr>
          </a:p>
          <a:p>
            <a:pPr marL="0" indent="0" algn="just">
              <a:buNone/>
            </a:pPr>
            <a:endParaRPr lang="fr-FR" sz="1600">
              <a:solidFill>
                <a:srgbClr val="0E6EB6"/>
              </a:solidFill>
            </a:endParaRPr>
          </a:p>
          <a:p>
            <a:pPr algn="just"/>
            <a:endParaRPr lang="fr-FR" sz="1600">
              <a:solidFill>
                <a:srgbClr val="0E6EB6"/>
              </a:solidFill>
            </a:endParaRPr>
          </a:p>
          <a:p>
            <a:pPr algn="just"/>
            <a:endParaRPr lang="fr-FR" sz="1600">
              <a:solidFill>
                <a:schemeClr val="accent1">
                  <a:lumMod val="75000"/>
                </a:schemeClr>
              </a:solidFill>
            </a:endParaRPr>
          </a:p>
          <a:p>
            <a:endParaRPr lang="fr-FR" sz="1600"/>
          </a:p>
          <a:p>
            <a:endParaRPr lang="fr-FR" sz="1600"/>
          </a:p>
          <a:p>
            <a:endParaRPr lang="fr-FR" sz="1600"/>
          </a:p>
          <a:p>
            <a:endParaRPr lang="fr-FR" sz="1600"/>
          </a:p>
          <a:p>
            <a:endParaRPr lang="en-GB" sz="1600"/>
          </a:p>
        </p:txBody>
      </p:sp>
      <p:pic>
        <p:nvPicPr>
          <p:cNvPr id="4" name="Image 3">
            <a:extLst>
              <a:ext uri="{FF2B5EF4-FFF2-40B4-BE49-F238E27FC236}">
                <a16:creationId xmlns:a16="http://schemas.microsoft.com/office/drawing/2014/main" id="{8BFA462D-ECC2-B033-5BE5-B96B4CEA9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5" y="-46306"/>
            <a:ext cx="1716815" cy="183796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16DD98BF-874C-45C7-3D79-DE2E478DD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9DDA506E-8E3D-649C-0344-8F0C461A9C2F}"/>
              </a:ext>
            </a:extLst>
          </p:cNvPr>
          <p:cNvSpPr/>
          <p:nvPr/>
        </p:nvSpPr>
        <p:spPr>
          <a:xfrm>
            <a:off x="-111005" y="1062828"/>
            <a:ext cx="153386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re 1">
            <a:extLst>
              <a:ext uri="{FF2B5EF4-FFF2-40B4-BE49-F238E27FC236}">
                <a16:creationId xmlns:a16="http://schemas.microsoft.com/office/drawing/2014/main" id="{80A48DB5-1ED8-B877-10A0-B41742E4410D}"/>
              </a:ext>
            </a:extLst>
          </p:cNvPr>
          <p:cNvSpPr txBox="1">
            <a:spLocks/>
          </p:cNvSpPr>
          <p:nvPr/>
        </p:nvSpPr>
        <p:spPr>
          <a:xfrm>
            <a:off x="1837856" y="343040"/>
            <a:ext cx="9810750" cy="1072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altLang="fr-FR"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Types d’actions</a:t>
            </a:r>
            <a:br>
              <a:rPr kumimoji="0" lang="fr-FR" altLang="fr-FR"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fr-FR" altLang="fr-FR"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64241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694728" y="1267547"/>
            <a:ext cx="9810750" cy="4175125"/>
          </a:xfrm>
        </p:spPr>
        <p:txBody>
          <a:bodyPr/>
          <a:lstStyle/>
          <a:p>
            <a:pPr algn="just"/>
            <a:endParaRPr lang="fr-FR" sz="1600">
              <a:solidFill>
                <a:srgbClr val="0E6EB6"/>
              </a:solidFill>
            </a:endParaRPr>
          </a:p>
          <a:p>
            <a:pPr algn="just"/>
            <a:endParaRPr lang="fr-FR" sz="1600">
              <a:solidFill>
                <a:srgbClr val="0E6EB6"/>
              </a:solidFill>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600" b="1" i="0" u="none" strike="noStrike" kern="1200" cap="none" spc="0" normalizeH="0" baseline="0" noProof="0">
                <a:ln>
                  <a:noFill/>
                </a:ln>
                <a:solidFill>
                  <a:srgbClr val="5B9BD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Mise en œuvre et diffusion de technologies et d'innovations </a:t>
            </a:r>
            <a:r>
              <a:rPr kumimoji="0" lang="fr-FR" sz="1600" b="0" i="0" u="none" strike="noStrike" kern="1200" cap="none" spc="0" normalizeH="0" baseline="0" noProof="0">
                <a:ln>
                  <a:noFill/>
                </a:ln>
                <a:solidFill>
                  <a:srgbClr val="5B9BD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en matière de soins de santé;</a:t>
            </a:r>
            <a:endParaRPr kumimoji="0" lang="fr-FR" sz="1600" b="0" i="0" u="none" strike="noStrike" kern="1200" cap="none" spc="0" normalizeH="0" baseline="0" noProof="0">
              <a:ln>
                <a:noFill/>
              </a:ln>
              <a:solidFill>
                <a:srgbClr val="5B9BD5">
                  <a:lumMod val="75000"/>
                </a:srgbClr>
              </a:solidFill>
              <a:effectLst/>
              <a:highlight>
                <a:srgbClr val="FF0000"/>
              </a:highlight>
              <a:uLnTx/>
              <a:uFillTx/>
              <a:latin typeface="Open Sans" panose="020B0606030504020204" pitchFamily="34" charset="0"/>
              <a:ea typeface="Open Sans" panose="020B0606030504020204" pitchFamily="34" charset="0"/>
              <a:cs typeface="Open Sans" panose="020B0606030504020204" pitchFamily="34" charset="0"/>
            </a:endParaRPr>
          </a:p>
          <a:p>
            <a:pPr algn="just"/>
            <a:endParaRPr lang="fr-FR" sz="1600">
              <a:solidFill>
                <a:schemeClr val="accent1">
                  <a:lumMod val="75000"/>
                </a:schemeClr>
              </a:solidFill>
            </a:endParaRPr>
          </a:p>
          <a:p>
            <a:pPr algn="just"/>
            <a:r>
              <a:rPr lang="fr-FR" sz="1600">
                <a:solidFill>
                  <a:srgbClr val="0E6EB6"/>
                </a:solidFill>
              </a:rPr>
              <a:t>Explorer de </a:t>
            </a:r>
            <a:r>
              <a:rPr lang="fr-FR" sz="1600" b="1">
                <a:solidFill>
                  <a:srgbClr val="0E6EB6"/>
                </a:solidFill>
              </a:rPr>
              <a:t>nouveaux modèles de soins </a:t>
            </a:r>
            <a:r>
              <a:rPr lang="fr-FR" sz="1600">
                <a:solidFill>
                  <a:srgbClr val="0E6EB6"/>
                </a:solidFill>
              </a:rPr>
              <a:t>(y compris la domotique et la téléconsultation) pour promouvoir un vieillissement et un mode de vie sains ;</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fr-FR" sz="1600" b="0"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6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Former les praticiens </a:t>
            </a:r>
            <a:r>
              <a:rPr kumimoji="0" lang="fr-FR" sz="1600" b="0"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actuels aux compétences numériques et aux différentes manières de dispenser des soins de santé en utilisant les innovations disponibles.</a:t>
            </a:r>
          </a:p>
          <a:p>
            <a:pPr algn="just"/>
            <a:endParaRPr lang="fr-FR" sz="1600">
              <a:solidFill>
                <a:srgbClr val="0E6EB6"/>
              </a:solidFill>
            </a:endParaRPr>
          </a:p>
          <a:p>
            <a:pPr marL="0" indent="0" algn="just">
              <a:buNone/>
            </a:pPr>
            <a:endParaRPr lang="fr-FR" sz="1600">
              <a:solidFill>
                <a:srgbClr val="0E6EB6"/>
              </a:solidFill>
            </a:endParaRPr>
          </a:p>
          <a:p>
            <a:pPr marL="0" indent="0" algn="just">
              <a:buNone/>
            </a:pPr>
            <a:endParaRPr lang="fr-FR" sz="1600">
              <a:solidFill>
                <a:srgbClr val="0E6EB6"/>
              </a:solidFill>
            </a:endParaRPr>
          </a:p>
          <a:p>
            <a:pPr algn="just"/>
            <a:endParaRPr lang="fr-FR" sz="1600">
              <a:solidFill>
                <a:srgbClr val="0E6EB6"/>
              </a:solidFill>
            </a:endParaRPr>
          </a:p>
          <a:p>
            <a:pPr algn="just"/>
            <a:endParaRPr lang="fr-FR" sz="1600">
              <a:solidFill>
                <a:schemeClr val="accent1">
                  <a:lumMod val="75000"/>
                </a:schemeClr>
              </a:solidFill>
            </a:endParaRPr>
          </a:p>
          <a:p>
            <a:endParaRPr lang="fr-FR" sz="1600"/>
          </a:p>
          <a:p>
            <a:endParaRPr lang="fr-FR" sz="1600"/>
          </a:p>
          <a:p>
            <a:endParaRPr lang="fr-FR" sz="1600"/>
          </a:p>
          <a:p>
            <a:endParaRPr lang="fr-FR" sz="1600"/>
          </a:p>
          <a:p>
            <a:endParaRPr lang="en-GB" sz="1600"/>
          </a:p>
        </p:txBody>
      </p:sp>
      <p:pic>
        <p:nvPicPr>
          <p:cNvPr id="4" name="Image 3">
            <a:extLst>
              <a:ext uri="{FF2B5EF4-FFF2-40B4-BE49-F238E27FC236}">
                <a16:creationId xmlns:a16="http://schemas.microsoft.com/office/drawing/2014/main" id="{8BFA462D-ECC2-B033-5BE5-B96B4CEA9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5" y="-46306"/>
            <a:ext cx="1716815" cy="183796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16DD98BF-874C-45C7-3D79-DE2E478DD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9DDA506E-8E3D-649C-0344-8F0C461A9C2F}"/>
              </a:ext>
            </a:extLst>
          </p:cNvPr>
          <p:cNvSpPr/>
          <p:nvPr/>
        </p:nvSpPr>
        <p:spPr>
          <a:xfrm>
            <a:off x="-111005" y="1062828"/>
            <a:ext cx="153386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re 1">
            <a:extLst>
              <a:ext uri="{FF2B5EF4-FFF2-40B4-BE49-F238E27FC236}">
                <a16:creationId xmlns:a16="http://schemas.microsoft.com/office/drawing/2014/main" id="{80A48DB5-1ED8-B877-10A0-B41742E4410D}"/>
              </a:ext>
            </a:extLst>
          </p:cNvPr>
          <p:cNvSpPr txBox="1">
            <a:spLocks/>
          </p:cNvSpPr>
          <p:nvPr/>
        </p:nvSpPr>
        <p:spPr>
          <a:xfrm>
            <a:off x="1837856" y="343040"/>
            <a:ext cx="9810750" cy="1072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altLang="fr-FR"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Types d’actions</a:t>
            </a:r>
            <a:br>
              <a:rPr kumimoji="0" lang="fr-FR" altLang="fr-FR"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fr-FR" altLang="fr-FR"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5605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694728" y="1267547"/>
            <a:ext cx="9810750" cy="4175125"/>
          </a:xfrm>
        </p:spPr>
        <p:txBody>
          <a:bodyPr/>
          <a:lstStyle/>
          <a:p>
            <a:pPr algn="just"/>
            <a:endParaRPr lang="fr-FR" sz="1600">
              <a:solidFill>
                <a:srgbClr val="0E6EB6"/>
              </a:solidFill>
            </a:endParaRPr>
          </a:p>
          <a:p>
            <a:pPr algn="just"/>
            <a:endParaRPr lang="fr-FR" sz="1600">
              <a:solidFill>
                <a:srgbClr val="0E6EB6"/>
              </a:solidFill>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6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Planification transfrontalière </a:t>
            </a:r>
            <a:r>
              <a:rPr kumimoji="0" lang="fr-FR" sz="1600" b="0"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du personnel et des équipements de soins de santé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a:ln>
                <a:noFill/>
              </a:ln>
              <a:solidFill>
                <a:srgbClr val="5B9BD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5B9BD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Promouvoir la collaboration et une </a:t>
            </a:r>
            <a:r>
              <a:rPr kumimoji="0" lang="fr-FR" sz="1600" b="1" i="0" u="none" strike="noStrike" kern="1200" cap="none" spc="0" normalizeH="0" baseline="0" noProof="0">
                <a:ln>
                  <a:noFill/>
                </a:ln>
                <a:solidFill>
                  <a:srgbClr val="5B9BD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meilleure connexion </a:t>
            </a:r>
            <a:r>
              <a:rPr kumimoji="0" lang="fr-FR" sz="1600" b="0" i="0" u="none" strike="noStrike" kern="1200" cap="none" spc="0" normalizeH="0" baseline="0" noProof="0">
                <a:ln>
                  <a:noFill/>
                </a:ln>
                <a:solidFill>
                  <a:srgbClr val="5B9BD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entre les organisations de soins de santé dans le domaine du programme (par exemple, la chirurgie pédiatrique, les maladies rares)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a:ln>
                <a:noFill/>
              </a:ln>
              <a:solidFill>
                <a:srgbClr val="5B9BD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6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Développer des accords de coopération </a:t>
            </a:r>
            <a:r>
              <a:rPr kumimoji="0" lang="fr-FR" sz="1600" b="0"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pour faciliter le travail des agents de santé (par exemple, permettre aux équipes d'ambulance de traverser la frontière en cas d'urgence;</a:t>
            </a:r>
          </a:p>
          <a:p>
            <a:pPr marL="0" indent="0" algn="just">
              <a:buNone/>
            </a:pPr>
            <a:endParaRPr lang="fr-FR" sz="1600">
              <a:solidFill>
                <a:srgbClr val="0E6EB6"/>
              </a:solidFill>
            </a:endParaRPr>
          </a:p>
          <a:p>
            <a:pPr algn="just"/>
            <a:r>
              <a:rPr lang="fr-FR" sz="1600">
                <a:solidFill>
                  <a:srgbClr val="0E6EB6"/>
                </a:solidFill>
              </a:rPr>
              <a:t>Transitions post COVID-19 dans l'éducation à la santé.</a:t>
            </a:r>
            <a:endParaRPr lang="fr-BE" sz="1600">
              <a:solidFill>
                <a:srgbClr val="0E6EB6"/>
              </a:solidFill>
            </a:endParaRPr>
          </a:p>
          <a:p>
            <a:pPr algn="just"/>
            <a:endParaRPr lang="fr-FR" sz="1600">
              <a:solidFill>
                <a:srgbClr val="0E6EB6"/>
              </a:solidFill>
            </a:endParaRPr>
          </a:p>
          <a:p>
            <a:pPr marL="0" indent="0" algn="just">
              <a:buNone/>
            </a:pPr>
            <a:endParaRPr lang="fr-FR" sz="1600">
              <a:solidFill>
                <a:srgbClr val="0E6EB6"/>
              </a:solidFill>
            </a:endParaRPr>
          </a:p>
          <a:p>
            <a:pPr marL="0" indent="0" algn="just">
              <a:buNone/>
            </a:pPr>
            <a:endParaRPr lang="fr-FR" sz="1600">
              <a:solidFill>
                <a:srgbClr val="0E6EB6"/>
              </a:solidFill>
            </a:endParaRPr>
          </a:p>
          <a:p>
            <a:pPr algn="just"/>
            <a:endParaRPr lang="fr-FR" sz="1600">
              <a:solidFill>
                <a:srgbClr val="0E6EB6"/>
              </a:solidFill>
            </a:endParaRPr>
          </a:p>
          <a:p>
            <a:pPr algn="just"/>
            <a:endParaRPr lang="fr-FR" sz="1600">
              <a:solidFill>
                <a:schemeClr val="accent1">
                  <a:lumMod val="75000"/>
                </a:schemeClr>
              </a:solidFill>
            </a:endParaRPr>
          </a:p>
          <a:p>
            <a:endParaRPr lang="fr-FR" sz="1600"/>
          </a:p>
          <a:p>
            <a:endParaRPr lang="fr-FR" sz="1600"/>
          </a:p>
          <a:p>
            <a:endParaRPr lang="fr-FR" sz="1600"/>
          </a:p>
          <a:p>
            <a:endParaRPr lang="fr-FR" sz="1600"/>
          </a:p>
          <a:p>
            <a:endParaRPr lang="en-GB" sz="1600"/>
          </a:p>
        </p:txBody>
      </p:sp>
      <p:pic>
        <p:nvPicPr>
          <p:cNvPr id="4" name="Image 3">
            <a:extLst>
              <a:ext uri="{FF2B5EF4-FFF2-40B4-BE49-F238E27FC236}">
                <a16:creationId xmlns:a16="http://schemas.microsoft.com/office/drawing/2014/main" id="{8BFA462D-ECC2-B033-5BE5-B96B4CEA9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5" y="-46306"/>
            <a:ext cx="1716815" cy="183796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16DD98BF-874C-45C7-3D79-DE2E478DD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9DDA506E-8E3D-649C-0344-8F0C461A9C2F}"/>
              </a:ext>
            </a:extLst>
          </p:cNvPr>
          <p:cNvSpPr/>
          <p:nvPr/>
        </p:nvSpPr>
        <p:spPr>
          <a:xfrm>
            <a:off x="-111005" y="1062828"/>
            <a:ext cx="153386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re 1">
            <a:extLst>
              <a:ext uri="{FF2B5EF4-FFF2-40B4-BE49-F238E27FC236}">
                <a16:creationId xmlns:a16="http://schemas.microsoft.com/office/drawing/2014/main" id="{80A48DB5-1ED8-B877-10A0-B41742E4410D}"/>
              </a:ext>
            </a:extLst>
          </p:cNvPr>
          <p:cNvSpPr txBox="1">
            <a:spLocks/>
          </p:cNvSpPr>
          <p:nvPr/>
        </p:nvSpPr>
        <p:spPr>
          <a:xfrm>
            <a:off x="1837856" y="343040"/>
            <a:ext cx="9810750" cy="1072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altLang="fr-FR"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Types d’actions</a:t>
            </a:r>
            <a:br>
              <a:rPr kumimoji="0" lang="fr-FR" altLang="fr-FR"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fr-FR" altLang="fr-FR"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27317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694728" y="1267547"/>
            <a:ext cx="9810750" cy="4175125"/>
          </a:xfrm>
        </p:spPr>
        <p:txBody>
          <a:bodyPr/>
          <a:lstStyle/>
          <a:p>
            <a:pPr algn="just"/>
            <a:endParaRPr lang="fr-FR" sz="1600" b="1">
              <a:solidFill>
                <a:srgbClr val="0E6EB6"/>
              </a:solidFill>
            </a:endParaRPr>
          </a:p>
          <a:p>
            <a:pPr algn="just"/>
            <a:endParaRPr lang="fr-FR" sz="1600" b="1">
              <a:solidFill>
                <a:srgbClr val="0E6EB6"/>
              </a:solidFill>
            </a:endParaRPr>
          </a:p>
          <a:p>
            <a:pPr algn="just"/>
            <a:r>
              <a:rPr lang="fr-FR" sz="1600">
                <a:solidFill>
                  <a:srgbClr val="0E6EB6"/>
                </a:solidFill>
              </a:rPr>
              <a:t>Universités (de sciences appliquées), </a:t>
            </a:r>
            <a:r>
              <a:rPr lang="fr-FR" sz="1600" b="1">
                <a:solidFill>
                  <a:srgbClr val="0E6EB6"/>
                </a:solidFill>
              </a:rPr>
              <a:t>instituts de formation professionnelle et de licence, écoles, instituts de formation</a:t>
            </a:r>
            <a:r>
              <a:rPr lang="fr-FR" sz="1600">
                <a:solidFill>
                  <a:srgbClr val="0E6EB6"/>
                </a:solidFill>
              </a:rPr>
              <a:t> et organisations de santé ;</a:t>
            </a:r>
          </a:p>
          <a:p>
            <a:pPr algn="just"/>
            <a:endParaRPr lang="fr-FR" sz="1600">
              <a:solidFill>
                <a:srgbClr val="0E6EB6"/>
              </a:solidFill>
            </a:endParaRPr>
          </a:p>
          <a:p>
            <a:pPr algn="just"/>
            <a:r>
              <a:rPr lang="fr-FR" sz="1600">
                <a:solidFill>
                  <a:srgbClr val="0E6EB6"/>
                </a:solidFill>
              </a:rPr>
              <a:t>Hôpitaux, services de secours, centres d'expédition, assureurs maladie, soins informels et travail social ;</a:t>
            </a:r>
          </a:p>
          <a:p>
            <a:pPr algn="just"/>
            <a:endParaRPr lang="fr-FR" sz="1600">
              <a:solidFill>
                <a:srgbClr val="0E6EB6"/>
              </a:solidFill>
            </a:endParaRPr>
          </a:p>
          <a:p>
            <a:pPr algn="just"/>
            <a:r>
              <a:rPr lang="fr-FR" sz="1600">
                <a:solidFill>
                  <a:srgbClr val="0E6EB6"/>
                </a:solidFill>
              </a:rPr>
              <a:t>Les entrepreneurs (en particulier les PME du secteur de la santé) ;</a:t>
            </a:r>
          </a:p>
          <a:p>
            <a:pPr algn="just"/>
            <a:endParaRPr lang="fr-FR" sz="1600">
              <a:solidFill>
                <a:srgbClr val="0E6EB6"/>
              </a:solidFill>
            </a:endParaRPr>
          </a:p>
          <a:p>
            <a:pPr algn="just"/>
            <a:r>
              <a:rPr lang="fr-FR" sz="1600">
                <a:solidFill>
                  <a:srgbClr val="0E6EB6"/>
                </a:solidFill>
              </a:rPr>
              <a:t>Les autorités régionales et locales, ainsi que les organisations de patients (à but non lucratif).</a:t>
            </a:r>
          </a:p>
          <a:p>
            <a:pPr marL="0" indent="0" algn="just">
              <a:buNone/>
            </a:pPr>
            <a:endParaRPr lang="fr-FR" sz="1600">
              <a:solidFill>
                <a:srgbClr val="0E6EB6"/>
              </a:solidFill>
            </a:endParaRPr>
          </a:p>
          <a:p>
            <a:pPr algn="just"/>
            <a:endParaRPr lang="fr-FR" sz="1600">
              <a:solidFill>
                <a:srgbClr val="0E6EB6"/>
              </a:solidFill>
            </a:endParaRPr>
          </a:p>
          <a:p>
            <a:pPr algn="just"/>
            <a:endParaRPr lang="fr-FR" sz="1600">
              <a:solidFill>
                <a:schemeClr val="accent1">
                  <a:lumMod val="75000"/>
                </a:schemeClr>
              </a:solidFill>
            </a:endParaRPr>
          </a:p>
          <a:p>
            <a:endParaRPr lang="fr-FR" sz="1600"/>
          </a:p>
          <a:p>
            <a:endParaRPr lang="fr-FR" sz="1600"/>
          </a:p>
          <a:p>
            <a:endParaRPr lang="fr-FR" sz="1600"/>
          </a:p>
          <a:p>
            <a:endParaRPr lang="fr-FR" sz="1600"/>
          </a:p>
          <a:p>
            <a:endParaRPr lang="en-GB" sz="1600"/>
          </a:p>
        </p:txBody>
      </p:sp>
      <p:pic>
        <p:nvPicPr>
          <p:cNvPr id="4" name="Image 3">
            <a:extLst>
              <a:ext uri="{FF2B5EF4-FFF2-40B4-BE49-F238E27FC236}">
                <a16:creationId xmlns:a16="http://schemas.microsoft.com/office/drawing/2014/main" id="{8BFA462D-ECC2-B033-5BE5-B96B4CEA9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5" y="-46306"/>
            <a:ext cx="1716815" cy="183796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16DD98BF-874C-45C7-3D79-DE2E478DD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9DDA506E-8E3D-649C-0344-8F0C461A9C2F}"/>
              </a:ext>
            </a:extLst>
          </p:cNvPr>
          <p:cNvSpPr/>
          <p:nvPr/>
        </p:nvSpPr>
        <p:spPr>
          <a:xfrm>
            <a:off x="-111005" y="1062828"/>
            <a:ext cx="153386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re 1">
            <a:extLst>
              <a:ext uri="{FF2B5EF4-FFF2-40B4-BE49-F238E27FC236}">
                <a16:creationId xmlns:a16="http://schemas.microsoft.com/office/drawing/2014/main" id="{66AAC3F4-6392-B22D-0C21-60F7652923A2}"/>
              </a:ext>
            </a:extLst>
          </p:cNvPr>
          <p:cNvSpPr txBox="1">
            <a:spLocks/>
          </p:cNvSpPr>
          <p:nvPr/>
        </p:nvSpPr>
        <p:spPr>
          <a:xfrm>
            <a:off x="1664120" y="336441"/>
            <a:ext cx="981075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altLang="fr-FR"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Groupes cibles/bénéficiaires</a:t>
            </a:r>
            <a:br>
              <a:rPr kumimoji="0" lang="fr-FR" altLang="fr-FR"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88755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graphicFrame>
        <p:nvGraphicFramePr>
          <p:cNvPr id="5" name="Tableau 4">
            <a:extLst>
              <a:ext uri="{FF2B5EF4-FFF2-40B4-BE49-F238E27FC236}">
                <a16:creationId xmlns:a16="http://schemas.microsoft.com/office/drawing/2014/main" id="{24CE253F-2BD6-6259-4EBC-23B16757A224}"/>
              </a:ext>
            </a:extLst>
          </p:cNvPr>
          <p:cNvGraphicFramePr>
            <a:graphicFrameLocks noGrp="1"/>
          </p:cNvGraphicFramePr>
          <p:nvPr/>
        </p:nvGraphicFramePr>
        <p:xfrm>
          <a:off x="1722430" y="1363630"/>
          <a:ext cx="8649965" cy="2944405"/>
        </p:xfrm>
        <a:graphic>
          <a:graphicData uri="http://schemas.openxmlformats.org/drawingml/2006/table">
            <a:tbl>
              <a:tblPr firstRow="1" firstCol="1" lastRow="1" lastCol="1" bandRow="1" bandCol="1">
                <a:tableStyleId>{69012ECD-51FC-41F1-AA8D-1B2483CD663E}</a:tableStyleId>
              </a:tblPr>
              <a:tblGrid>
                <a:gridCol w="3237238">
                  <a:extLst>
                    <a:ext uri="{9D8B030D-6E8A-4147-A177-3AD203B41FA5}">
                      <a16:colId xmlns:a16="http://schemas.microsoft.com/office/drawing/2014/main" val="3707483372"/>
                    </a:ext>
                  </a:extLst>
                </a:gridCol>
                <a:gridCol w="2925214">
                  <a:extLst>
                    <a:ext uri="{9D8B030D-6E8A-4147-A177-3AD203B41FA5}">
                      <a16:colId xmlns:a16="http://schemas.microsoft.com/office/drawing/2014/main" val="1641107523"/>
                    </a:ext>
                  </a:extLst>
                </a:gridCol>
                <a:gridCol w="2487513">
                  <a:extLst>
                    <a:ext uri="{9D8B030D-6E8A-4147-A177-3AD203B41FA5}">
                      <a16:colId xmlns:a16="http://schemas.microsoft.com/office/drawing/2014/main" val="1663388425"/>
                    </a:ext>
                  </a:extLst>
                </a:gridCol>
              </a:tblGrid>
              <a:tr h="960973">
                <a:tc>
                  <a:txBody>
                    <a:bodyPr/>
                    <a:lstStyle/>
                    <a:p>
                      <a:pPr marL="69215" algn="ctr">
                        <a:spcBef>
                          <a:spcPts val="5"/>
                        </a:spcBef>
                      </a:pPr>
                      <a:endPar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215" algn="ctr">
                        <a:spcBef>
                          <a:spcPts val="5"/>
                        </a:spcBef>
                      </a:pPr>
                      <a:r>
                        <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Indicateurs</a:t>
                      </a: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850" marR="190500" algn="ctr">
                        <a:spcBef>
                          <a:spcPts val="5"/>
                        </a:spcBef>
                        <a:spcAft>
                          <a:spcPts val="0"/>
                        </a:spcAft>
                      </a:pPr>
                      <a:endPar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marR="190500" algn="ctr">
                        <a:spcBef>
                          <a:spcPts val="5"/>
                        </a:spcBef>
                        <a:spcAft>
                          <a:spcPts val="0"/>
                        </a:spcAft>
                      </a:pPr>
                      <a:r>
                        <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Unité de mesure</a:t>
                      </a:r>
                      <a:endParaRPr lang="fr-BE"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215" marR="0" lvl="0" indent="0" algn="ctr" defTabSz="914400" rtl="0" eaLnBrk="1" fontAlgn="auto" latinLnBrk="0" hangingPunct="1">
                        <a:lnSpc>
                          <a:spcPct val="100000"/>
                        </a:lnSpc>
                        <a:spcBef>
                          <a:spcPts val="5"/>
                        </a:spcBef>
                        <a:spcAft>
                          <a:spcPts val="0"/>
                        </a:spcAft>
                        <a:buClrTx/>
                        <a:buSzTx/>
                        <a:buFontTx/>
                        <a:buNone/>
                        <a:tabLst/>
                        <a:defRPr/>
                      </a:pP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215" marR="0" lvl="0" indent="0" algn="ctr" defTabSz="914400" rtl="0" eaLnBrk="1" fontAlgn="auto" latinLnBrk="0" hangingPunct="1">
                        <a:lnSpc>
                          <a:spcPct val="100000"/>
                        </a:lnSpc>
                        <a:spcBef>
                          <a:spcPts val="5"/>
                        </a:spcBef>
                        <a:spcAft>
                          <a:spcPts val="0"/>
                        </a:spcAft>
                        <a:buClrTx/>
                        <a:buSzTx/>
                        <a:buFontTx/>
                        <a:buNone/>
                        <a:tabLst/>
                        <a:defRPr/>
                      </a:pPr>
                      <a:r>
                        <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rPr>
                        <a:t>Objectif final</a:t>
                      </a:r>
                    </a:p>
                    <a:p>
                      <a:pPr marL="69215" algn="ctr">
                        <a:spcBef>
                          <a:spcPts val="5"/>
                        </a:spcBef>
                      </a:pP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extLst>
                  <a:ext uri="{0D108BD9-81ED-4DB2-BD59-A6C34878D82A}">
                    <a16:rowId xmlns:a16="http://schemas.microsoft.com/office/drawing/2014/main" val="4157075157"/>
                  </a:ext>
                </a:extLst>
              </a:tr>
              <a:tr h="991716">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Actions pilotes développées conjointement et mises en œuvre dans des projets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Nombre d’</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actions pilotes</a:t>
                      </a: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8</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267021"/>
                  </a:ext>
                </a:extLst>
              </a:tr>
              <a:tr h="991716">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Organisations coopérant par-delà les frontières</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Nombre d’</a:t>
                      </a: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organisations</a:t>
                      </a: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18</a:t>
                      </a:r>
                      <a:endParaRPr lang="fr-BE" sz="1200" b="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2099682"/>
                  </a:ext>
                </a:extLst>
              </a:tr>
            </a:tbl>
          </a:graphicData>
        </a:graphic>
      </p:graphicFrame>
      <p:pic>
        <p:nvPicPr>
          <p:cNvPr id="6" name="Image 5">
            <a:extLst>
              <a:ext uri="{FF2B5EF4-FFF2-40B4-BE49-F238E27FC236}">
                <a16:creationId xmlns:a16="http://schemas.microsoft.com/office/drawing/2014/main" id="{9F1D4EC3-10B8-E035-961F-B3A1B81EF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5" y="-46306"/>
            <a:ext cx="1716815" cy="1837960"/>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87AC249A-99A4-3129-7789-E50CE8444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7" name="Rectangle 6">
            <a:extLst>
              <a:ext uri="{FF2B5EF4-FFF2-40B4-BE49-F238E27FC236}">
                <a16:creationId xmlns:a16="http://schemas.microsoft.com/office/drawing/2014/main" id="{57F3F69F-641D-F7F3-0440-F5D4D373F315}"/>
              </a:ext>
            </a:extLst>
          </p:cNvPr>
          <p:cNvSpPr/>
          <p:nvPr/>
        </p:nvSpPr>
        <p:spPr>
          <a:xfrm>
            <a:off x="-111005" y="1062828"/>
            <a:ext cx="153386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3F45BFB5-2851-030E-0B3C-CA66BD2BA6FD}"/>
              </a:ext>
            </a:extLst>
          </p:cNvPr>
          <p:cNvSpPr txBox="1">
            <a:spLocks/>
          </p:cNvSpPr>
          <p:nvPr/>
        </p:nvSpPr>
        <p:spPr>
          <a:xfrm>
            <a:off x="1664120" y="336441"/>
            <a:ext cx="981075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altLang="fr-FR"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Indicateurs</a:t>
            </a:r>
            <a:br>
              <a:rPr kumimoji="0" lang="fr-FR" altLang="fr-FR"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3712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graphicFrame>
        <p:nvGraphicFramePr>
          <p:cNvPr id="5" name="Tableau 4">
            <a:extLst>
              <a:ext uri="{FF2B5EF4-FFF2-40B4-BE49-F238E27FC236}">
                <a16:creationId xmlns:a16="http://schemas.microsoft.com/office/drawing/2014/main" id="{24CE253F-2BD6-6259-4EBC-23B16757A224}"/>
              </a:ext>
            </a:extLst>
          </p:cNvPr>
          <p:cNvGraphicFramePr>
            <a:graphicFrameLocks noGrp="1"/>
          </p:cNvGraphicFramePr>
          <p:nvPr>
            <p:extLst>
              <p:ext uri="{D42A27DB-BD31-4B8C-83A1-F6EECF244321}">
                <p14:modId xmlns:p14="http://schemas.microsoft.com/office/powerpoint/2010/main" val="2825440553"/>
              </p:ext>
            </p:extLst>
          </p:nvPr>
        </p:nvGraphicFramePr>
        <p:xfrm>
          <a:off x="1771017" y="975977"/>
          <a:ext cx="8649965" cy="4906045"/>
        </p:xfrm>
        <a:graphic>
          <a:graphicData uri="http://schemas.openxmlformats.org/drawingml/2006/table">
            <a:tbl>
              <a:tblPr firstRow="1" firstCol="1" lastRow="1" lastCol="1" bandRow="1" bandCol="1">
                <a:tableStyleId>{69012ECD-51FC-41F1-AA8D-1B2483CD663E}</a:tableStyleId>
              </a:tblPr>
              <a:tblGrid>
                <a:gridCol w="2590131">
                  <a:extLst>
                    <a:ext uri="{9D8B030D-6E8A-4147-A177-3AD203B41FA5}">
                      <a16:colId xmlns:a16="http://schemas.microsoft.com/office/drawing/2014/main" val="3707483372"/>
                    </a:ext>
                  </a:extLst>
                </a:gridCol>
                <a:gridCol w="3874169">
                  <a:extLst>
                    <a:ext uri="{9D8B030D-6E8A-4147-A177-3AD203B41FA5}">
                      <a16:colId xmlns:a16="http://schemas.microsoft.com/office/drawing/2014/main" val="1641107523"/>
                    </a:ext>
                  </a:extLst>
                </a:gridCol>
                <a:gridCol w="2185665">
                  <a:extLst>
                    <a:ext uri="{9D8B030D-6E8A-4147-A177-3AD203B41FA5}">
                      <a16:colId xmlns:a16="http://schemas.microsoft.com/office/drawing/2014/main" val="1663388425"/>
                    </a:ext>
                  </a:extLst>
                </a:gridCol>
              </a:tblGrid>
              <a:tr h="888908">
                <a:tc>
                  <a:txBody>
                    <a:bodyPr/>
                    <a:lstStyle/>
                    <a:p>
                      <a:pPr marL="69215" algn="ctr">
                        <a:spcBef>
                          <a:spcPts val="5"/>
                        </a:spcBef>
                      </a:pPr>
                      <a:endPar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215" algn="ctr">
                        <a:spcBef>
                          <a:spcPts val="5"/>
                        </a:spcBef>
                      </a:pPr>
                      <a:r>
                        <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rPr>
                        <a:t>Priorité</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850" marR="190500" algn="ctr">
                        <a:spcBef>
                          <a:spcPts val="5"/>
                        </a:spcBef>
                        <a:spcAft>
                          <a:spcPts val="0"/>
                        </a:spcAft>
                      </a:pPr>
                      <a:endPar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marR="190500" algn="ctr">
                        <a:spcBef>
                          <a:spcPts val="5"/>
                        </a:spcBef>
                        <a:spcAft>
                          <a:spcPts val="0"/>
                        </a:spcAft>
                      </a:pPr>
                      <a:r>
                        <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Objectif spécifique</a:t>
                      </a:r>
                      <a:endParaRPr lang="fr-BE"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215" marR="0" lvl="0" indent="0" algn="ctr" defTabSz="914400" rtl="0" eaLnBrk="1" fontAlgn="auto" latinLnBrk="0" hangingPunct="1">
                        <a:lnSpc>
                          <a:spcPct val="100000"/>
                        </a:lnSpc>
                        <a:spcBef>
                          <a:spcPts val="5"/>
                        </a:spcBef>
                        <a:spcAft>
                          <a:spcPts val="0"/>
                        </a:spcAft>
                        <a:buClrTx/>
                        <a:buSzTx/>
                        <a:buFontTx/>
                        <a:buNone/>
                        <a:tabLst/>
                        <a:defRPr/>
                      </a:pP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215" marR="0" lvl="0" indent="0" algn="ctr" defTabSz="914400" rtl="0" eaLnBrk="1" fontAlgn="auto" latinLnBrk="0" hangingPunct="1">
                        <a:lnSpc>
                          <a:spcPct val="100000"/>
                        </a:lnSpc>
                        <a:spcBef>
                          <a:spcPts val="5"/>
                        </a:spcBef>
                        <a:spcAft>
                          <a:spcPts val="0"/>
                        </a:spcAft>
                        <a:buClrTx/>
                        <a:buSzTx/>
                        <a:buFontTx/>
                        <a:buNone/>
                        <a:tabLst/>
                        <a:defRPr/>
                      </a:pPr>
                      <a:r>
                        <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rPr>
                        <a:t>Budget FEDER</a:t>
                      </a:r>
                    </a:p>
                    <a:p>
                      <a:pPr marL="69215" algn="ctr">
                        <a:spcBef>
                          <a:spcPts val="5"/>
                        </a:spcBef>
                      </a:pP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extLst>
                  <a:ext uri="{0D108BD9-81ED-4DB2-BD59-A6C34878D82A}">
                    <a16:rowId xmlns:a16="http://schemas.microsoft.com/office/drawing/2014/main" val="4157075157"/>
                  </a:ext>
                </a:extLst>
              </a:tr>
              <a:tr h="1359316">
                <a:tc>
                  <a:txBody>
                    <a:bodyPr/>
                    <a:lstStyle/>
                    <a:p>
                      <a:pPr algn="ctr">
                        <a:lnSpc>
                          <a:spcPct val="107000"/>
                        </a:lnSpc>
                        <a:spcAft>
                          <a:spcPts val="800"/>
                        </a:spcAft>
                      </a:pP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1 </a:t>
                      </a:r>
                    </a:p>
                    <a:p>
                      <a:pPr algn="ctr">
                        <a:lnSpc>
                          <a:spcPct val="107000"/>
                        </a:lnSpc>
                        <a:spcAft>
                          <a:spcPts val="800"/>
                        </a:spcAft>
                      </a:pPr>
                      <a:r>
                        <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Une région Meuse-Rhin plus intelligente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fr-FR" sz="12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2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1.i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2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Développer et renforcer les capacités de recherche et d'innovation et l'adoption de technologies avancées</a:t>
                      </a:r>
                    </a:p>
                    <a:p>
                      <a:pPr algn="ctr">
                        <a:lnSpc>
                          <a:spcPct val="107000"/>
                        </a:lnSpc>
                        <a:spcAft>
                          <a:spcPts val="800"/>
                        </a:spcAft>
                      </a:pP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endPar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22.425.604 EUR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267021"/>
                  </a:ext>
                </a:extLst>
              </a:tr>
              <a:tr h="1178285">
                <a:tc>
                  <a:txBody>
                    <a:bodyPr/>
                    <a:lstStyle/>
                    <a:p>
                      <a:pPr algn="ctr">
                        <a:lnSpc>
                          <a:spcPct val="107000"/>
                        </a:lnSpc>
                        <a:spcAft>
                          <a:spcPts val="800"/>
                        </a:spcAft>
                      </a:pP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2</a:t>
                      </a:r>
                    </a:p>
                    <a:p>
                      <a:pPr algn="ctr">
                        <a:lnSpc>
                          <a:spcPct val="107000"/>
                        </a:lnSpc>
                        <a:spcAft>
                          <a:spcPts val="800"/>
                        </a:spcAft>
                      </a:pPr>
                      <a:r>
                        <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Une région Meuse-Rhin plus verte</a:t>
                      </a:r>
                    </a:p>
                    <a:p>
                      <a:pPr algn="ctr">
                        <a:lnSpc>
                          <a:spcPct val="107000"/>
                        </a:lnSpc>
                        <a:spcAft>
                          <a:spcPts val="800"/>
                        </a:spcAft>
                      </a:pP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fr-BE" sz="12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BE" sz="12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2.ii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BE" sz="12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Promouvoir les énergies renouvelables</a:t>
                      </a:r>
                      <a:endParaRPr kumimoji="0" lang="fr-BE" sz="1200" b="0"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endPar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FR"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10.956.794 EUR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2099682"/>
                  </a:ext>
                </a:extLst>
              </a:tr>
              <a:tr h="1178285">
                <a:tc>
                  <a:txBody>
                    <a:bodyPr/>
                    <a:lstStyle/>
                    <a:p>
                      <a:pPr algn="ctr">
                        <a:lnSpc>
                          <a:spcPct val="107000"/>
                        </a:lnSpc>
                        <a:spcAft>
                          <a:spcPts val="800"/>
                        </a:spcAft>
                      </a:pP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2</a:t>
                      </a:r>
                    </a:p>
                    <a:p>
                      <a:pPr algn="ctr">
                        <a:lnSpc>
                          <a:spcPct val="107000"/>
                        </a:lnSpc>
                        <a:spcAft>
                          <a:spcPts val="800"/>
                        </a:spcAft>
                      </a:pPr>
                      <a:r>
                        <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Une région Meuse-Rhin plus verte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fr-FR" sz="12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2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2.vi</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2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Promouvoir la transition vers une économie circulaire et économe en ressources</a:t>
                      </a:r>
                    </a:p>
                    <a:p>
                      <a:pPr algn="ctr">
                        <a:lnSpc>
                          <a:spcPct val="107000"/>
                        </a:lnSpc>
                        <a:spcAft>
                          <a:spcPts val="800"/>
                        </a:spcAft>
                      </a:pP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1200" b="1" kern="120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1200" b="1" kern="120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fr-FR" sz="1200" b="1" kern="120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13.536.039 EUR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5606387"/>
                  </a:ext>
                </a:extLst>
              </a:tr>
            </a:tbl>
          </a:graphicData>
        </a:graphic>
      </p:graphicFrame>
      <p:pic>
        <p:nvPicPr>
          <p:cNvPr id="4" name="Image 3" descr="Une image contenant texte&#10;&#10;Description générée automatiquement">
            <a:extLst>
              <a:ext uri="{FF2B5EF4-FFF2-40B4-BE49-F238E27FC236}">
                <a16:creationId xmlns:a16="http://schemas.microsoft.com/office/drawing/2014/main" id="{87AC249A-99A4-3129-7789-E50CE8444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7" name="Rectangle 6">
            <a:extLst>
              <a:ext uri="{FF2B5EF4-FFF2-40B4-BE49-F238E27FC236}">
                <a16:creationId xmlns:a16="http://schemas.microsoft.com/office/drawing/2014/main" id="{57F3F69F-641D-F7F3-0440-F5D4D373F315}"/>
              </a:ext>
            </a:extLst>
          </p:cNvPr>
          <p:cNvSpPr/>
          <p:nvPr/>
        </p:nvSpPr>
        <p:spPr>
          <a:xfrm>
            <a:off x="-111005" y="1062828"/>
            <a:ext cx="153386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3F45BFB5-2851-030E-0B3C-CA66BD2BA6FD}"/>
              </a:ext>
            </a:extLst>
          </p:cNvPr>
          <p:cNvSpPr txBox="1">
            <a:spLocks/>
          </p:cNvSpPr>
          <p:nvPr/>
        </p:nvSpPr>
        <p:spPr>
          <a:xfrm>
            <a:off x="1653609" y="-61913"/>
            <a:ext cx="981075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altLang="fr-FR" sz="44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Budget </a:t>
            </a:r>
            <a:r>
              <a:rPr lang="fr-FR" altLang="fr-FR"/>
              <a:t>FEDER/Objectif spécifique</a:t>
            </a:r>
            <a:endParaRPr kumimoji="0" lang="en-GB"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0854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graphicFrame>
        <p:nvGraphicFramePr>
          <p:cNvPr id="5" name="Tableau 4">
            <a:extLst>
              <a:ext uri="{FF2B5EF4-FFF2-40B4-BE49-F238E27FC236}">
                <a16:creationId xmlns:a16="http://schemas.microsoft.com/office/drawing/2014/main" id="{24CE253F-2BD6-6259-4EBC-23B16757A224}"/>
              </a:ext>
            </a:extLst>
          </p:cNvPr>
          <p:cNvGraphicFramePr>
            <a:graphicFrameLocks noGrp="1"/>
          </p:cNvGraphicFramePr>
          <p:nvPr>
            <p:extLst>
              <p:ext uri="{D42A27DB-BD31-4B8C-83A1-F6EECF244321}">
                <p14:modId xmlns:p14="http://schemas.microsoft.com/office/powerpoint/2010/main" val="3374800143"/>
              </p:ext>
            </p:extLst>
          </p:nvPr>
        </p:nvGraphicFramePr>
        <p:xfrm>
          <a:off x="1771017" y="975977"/>
          <a:ext cx="8649965" cy="2843946"/>
        </p:xfrm>
        <a:graphic>
          <a:graphicData uri="http://schemas.openxmlformats.org/drawingml/2006/table">
            <a:tbl>
              <a:tblPr firstRow="1" firstCol="1" lastRow="1" lastCol="1" bandRow="1" bandCol="1">
                <a:tableStyleId>{69012ECD-51FC-41F1-AA8D-1B2483CD663E}</a:tableStyleId>
              </a:tblPr>
              <a:tblGrid>
                <a:gridCol w="2590131">
                  <a:extLst>
                    <a:ext uri="{9D8B030D-6E8A-4147-A177-3AD203B41FA5}">
                      <a16:colId xmlns:a16="http://schemas.microsoft.com/office/drawing/2014/main" val="3707483372"/>
                    </a:ext>
                  </a:extLst>
                </a:gridCol>
                <a:gridCol w="3874169">
                  <a:extLst>
                    <a:ext uri="{9D8B030D-6E8A-4147-A177-3AD203B41FA5}">
                      <a16:colId xmlns:a16="http://schemas.microsoft.com/office/drawing/2014/main" val="1641107523"/>
                    </a:ext>
                  </a:extLst>
                </a:gridCol>
                <a:gridCol w="2185665">
                  <a:extLst>
                    <a:ext uri="{9D8B030D-6E8A-4147-A177-3AD203B41FA5}">
                      <a16:colId xmlns:a16="http://schemas.microsoft.com/office/drawing/2014/main" val="1663388425"/>
                    </a:ext>
                  </a:extLst>
                </a:gridCol>
              </a:tblGrid>
              <a:tr h="888908">
                <a:tc>
                  <a:txBody>
                    <a:bodyPr/>
                    <a:lstStyle/>
                    <a:p>
                      <a:pPr marL="69215" algn="ctr">
                        <a:spcBef>
                          <a:spcPts val="5"/>
                        </a:spcBef>
                      </a:pPr>
                      <a:endPar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215" algn="ctr">
                        <a:spcBef>
                          <a:spcPts val="5"/>
                        </a:spcBef>
                      </a:pPr>
                      <a:r>
                        <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rPr>
                        <a:t>Priorité</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850" marR="190500" algn="ctr">
                        <a:spcBef>
                          <a:spcPts val="5"/>
                        </a:spcBef>
                        <a:spcAft>
                          <a:spcPts val="0"/>
                        </a:spcAft>
                      </a:pPr>
                      <a:endPar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marR="190500" algn="ctr">
                        <a:spcBef>
                          <a:spcPts val="5"/>
                        </a:spcBef>
                        <a:spcAft>
                          <a:spcPts val="0"/>
                        </a:spcAft>
                      </a:pPr>
                      <a:r>
                        <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Objectif spécifique</a:t>
                      </a:r>
                      <a:endParaRPr lang="fr-BE"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215" marR="0" lvl="0" indent="0" algn="ctr" defTabSz="914400" rtl="0" eaLnBrk="1" fontAlgn="auto" latinLnBrk="0" hangingPunct="1">
                        <a:lnSpc>
                          <a:spcPct val="100000"/>
                        </a:lnSpc>
                        <a:spcBef>
                          <a:spcPts val="5"/>
                        </a:spcBef>
                        <a:spcAft>
                          <a:spcPts val="0"/>
                        </a:spcAft>
                        <a:buClrTx/>
                        <a:buSzTx/>
                        <a:buFontTx/>
                        <a:buNone/>
                        <a:tabLst/>
                        <a:defRPr/>
                      </a:pP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215" marR="0" lvl="0" indent="0" algn="ctr" defTabSz="914400" rtl="0" eaLnBrk="1" fontAlgn="auto" latinLnBrk="0" hangingPunct="1">
                        <a:lnSpc>
                          <a:spcPct val="100000"/>
                        </a:lnSpc>
                        <a:spcBef>
                          <a:spcPts val="5"/>
                        </a:spcBef>
                        <a:spcAft>
                          <a:spcPts val="0"/>
                        </a:spcAft>
                        <a:buClrTx/>
                        <a:buSzTx/>
                        <a:buFontTx/>
                        <a:buNone/>
                        <a:tabLst/>
                        <a:defRPr/>
                      </a:pPr>
                      <a:r>
                        <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rPr>
                        <a:t>Budget FEDER</a:t>
                      </a:r>
                    </a:p>
                    <a:p>
                      <a:pPr marL="69215" algn="ctr">
                        <a:spcBef>
                          <a:spcPts val="5"/>
                        </a:spcBef>
                      </a:pP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extLst>
                  <a:ext uri="{0D108BD9-81ED-4DB2-BD59-A6C34878D82A}">
                    <a16:rowId xmlns:a16="http://schemas.microsoft.com/office/drawing/2014/main" val="4157075157"/>
                  </a:ext>
                </a:extLst>
              </a:tr>
              <a:tr h="1359316">
                <a:tc>
                  <a:txBody>
                    <a:bodyPr/>
                    <a:lstStyle/>
                    <a:p>
                      <a:pPr algn="ctr">
                        <a:lnSpc>
                          <a:spcPct val="107000"/>
                        </a:lnSpc>
                        <a:spcAft>
                          <a:spcPts val="800"/>
                        </a:spcAft>
                      </a:pP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3</a:t>
                      </a:r>
                    </a:p>
                    <a:p>
                      <a:pPr algn="ctr">
                        <a:lnSpc>
                          <a:spcPct val="107000"/>
                        </a:lnSpc>
                        <a:spcAft>
                          <a:spcPts val="800"/>
                        </a:spcAft>
                      </a:pPr>
                      <a:r>
                        <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Une région Meuse-Rhin plus sociale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4.ii</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200" b="1" i="0" u="none" strike="noStrike" kern="1200" cap="none" spc="0" normalizeH="0" baseline="0" noProof="0">
                          <a:ln>
                            <a:noFill/>
                          </a:ln>
                          <a:solidFill>
                            <a:srgbClr val="0E6EB6"/>
                          </a:solidFill>
                          <a:effectLst/>
                          <a:uLnTx/>
                          <a:uFillTx/>
                          <a:latin typeface="Open Sans"/>
                          <a:ea typeface="Open Sans"/>
                          <a:cs typeface="Open Sans"/>
                        </a:rPr>
                        <a:t>Améliorer l'égalité d'accès à des services inclusifs et de qualité dans le domaine de l'éducation, de la formation et de l'apprentissage tout au long de la vie en développant des infrastructures accessibles, notamment en favorisant la résilience pour l'enseignement et la formation à distance et en ligne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7.736.361 EUR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267021"/>
                  </a:ext>
                </a:extLst>
              </a:tr>
            </a:tbl>
          </a:graphicData>
        </a:graphic>
      </p:graphicFrame>
      <p:pic>
        <p:nvPicPr>
          <p:cNvPr id="4" name="Image 3" descr="Une image contenant texte&#10;&#10;Description générée automatiquement">
            <a:extLst>
              <a:ext uri="{FF2B5EF4-FFF2-40B4-BE49-F238E27FC236}">
                <a16:creationId xmlns:a16="http://schemas.microsoft.com/office/drawing/2014/main" id="{87AC249A-99A4-3129-7789-E50CE8444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7" name="Rectangle 6">
            <a:extLst>
              <a:ext uri="{FF2B5EF4-FFF2-40B4-BE49-F238E27FC236}">
                <a16:creationId xmlns:a16="http://schemas.microsoft.com/office/drawing/2014/main" id="{57F3F69F-641D-F7F3-0440-F5D4D373F315}"/>
              </a:ext>
            </a:extLst>
          </p:cNvPr>
          <p:cNvSpPr/>
          <p:nvPr/>
        </p:nvSpPr>
        <p:spPr>
          <a:xfrm>
            <a:off x="-111005" y="1062828"/>
            <a:ext cx="153386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3F45BFB5-2851-030E-0B3C-CA66BD2BA6FD}"/>
              </a:ext>
            </a:extLst>
          </p:cNvPr>
          <p:cNvSpPr txBox="1">
            <a:spLocks/>
          </p:cNvSpPr>
          <p:nvPr/>
        </p:nvSpPr>
        <p:spPr>
          <a:xfrm>
            <a:off x="1653609" y="-61913"/>
            <a:ext cx="981075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altLang="fr-FR" sz="44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Budget </a:t>
            </a:r>
            <a:r>
              <a:rPr lang="fr-FR" altLang="fr-FR"/>
              <a:t>FEDER/Objectif spécifique</a:t>
            </a:r>
            <a:endParaRPr kumimoji="0" lang="en-GB"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50230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graphicFrame>
        <p:nvGraphicFramePr>
          <p:cNvPr id="5" name="Tableau 4">
            <a:extLst>
              <a:ext uri="{FF2B5EF4-FFF2-40B4-BE49-F238E27FC236}">
                <a16:creationId xmlns:a16="http://schemas.microsoft.com/office/drawing/2014/main" id="{24CE253F-2BD6-6259-4EBC-23B16757A224}"/>
              </a:ext>
            </a:extLst>
          </p:cNvPr>
          <p:cNvGraphicFramePr>
            <a:graphicFrameLocks noGrp="1"/>
          </p:cNvGraphicFramePr>
          <p:nvPr>
            <p:extLst>
              <p:ext uri="{D42A27DB-BD31-4B8C-83A1-F6EECF244321}">
                <p14:modId xmlns:p14="http://schemas.microsoft.com/office/powerpoint/2010/main" val="930436311"/>
              </p:ext>
            </p:extLst>
          </p:nvPr>
        </p:nvGraphicFramePr>
        <p:xfrm>
          <a:off x="1771017" y="975977"/>
          <a:ext cx="8649965" cy="2452532"/>
        </p:xfrm>
        <a:graphic>
          <a:graphicData uri="http://schemas.openxmlformats.org/drawingml/2006/table">
            <a:tbl>
              <a:tblPr firstRow="1" firstCol="1" lastRow="1" lastCol="1" bandRow="1" bandCol="1">
                <a:tableStyleId>{69012ECD-51FC-41F1-AA8D-1B2483CD663E}</a:tableStyleId>
              </a:tblPr>
              <a:tblGrid>
                <a:gridCol w="2590131">
                  <a:extLst>
                    <a:ext uri="{9D8B030D-6E8A-4147-A177-3AD203B41FA5}">
                      <a16:colId xmlns:a16="http://schemas.microsoft.com/office/drawing/2014/main" val="3707483372"/>
                    </a:ext>
                  </a:extLst>
                </a:gridCol>
                <a:gridCol w="3874169">
                  <a:extLst>
                    <a:ext uri="{9D8B030D-6E8A-4147-A177-3AD203B41FA5}">
                      <a16:colId xmlns:a16="http://schemas.microsoft.com/office/drawing/2014/main" val="1641107523"/>
                    </a:ext>
                  </a:extLst>
                </a:gridCol>
                <a:gridCol w="2185665">
                  <a:extLst>
                    <a:ext uri="{9D8B030D-6E8A-4147-A177-3AD203B41FA5}">
                      <a16:colId xmlns:a16="http://schemas.microsoft.com/office/drawing/2014/main" val="1663388425"/>
                    </a:ext>
                  </a:extLst>
                </a:gridCol>
              </a:tblGrid>
              <a:tr h="888908">
                <a:tc>
                  <a:txBody>
                    <a:bodyPr/>
                    <a:lstStyle/>
                    <a:p>
                      <a:pPr marL="69215" algn="ctr">
                        <a:spcBef>
                          <a:spcPts val="5"/>
                        </a:spcBef>
                      </a:pPr>
                      <a:endPara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215" algn="ctr">
                        <a:spcBef>
                          <a:spcPts val="5"/>
                        </a:spcBef>
                      </a:pPr>
                      <a:r>
                        <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rPr>
                        <a:t>Priorité</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850" marR="190500" algn="ctr">
                        <a:spcBef>
                          <a:spcPts val="5"/>
                        </a:spcBef>
                        <a:spcAft>
                          <a:spcPts val="0"/>
                        </a:spcAft>
                      </a:pPr>
                      <a:endPar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850" marR="190500" algn="ctr">
                        <a:spcBef>
                          <a:spcPts val="5"/>
                        </a:spcBef>
                        <a:spcAft>
                          <a:spcPts val="0"/>
                        </a:spcAft>
                      </a:pPr>
                      <a:r>
                        <a:rPr lang="fr-FR" sz="1600" kern="1200">
                          <a:solidFill>
                            <a:schemeClr val="bg1"/>
                          </a:solidFill>
                          <a:latin typeface="Open Sans" panose="020B0606030504020204" pitchFamily="34" charset="0"/>
                          <a:ea typeface="Open Sans" panose="020B0606030504020204" pitchFamily="34" charset="0"/>
                          <a:cs typeface="Open Sans" panose="020B0606030504020204" pitchFamily="34" charset="0"/>
                        </a:rPr>
                        <a:t>Objectif spécifique</a:t>
                      </a:r>
                      <a:endParaRPr lang="fr-BE" sz="1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tc>
                  <a:txBody>
                    <a:bodyPr/>
                    <a:lstStyle/>
                    <a:p>
                      <a:pPr marL="69215" marR="0" lvl="0" indent="0" algn="ctr" defTabSz="914400" rtl="0" eaLnBrk="1" fontAlgn="auto" latinLnBrk="0" hangingPunct="1">
                        <a:lnSpc>
                          <a:spcPct val="100000"/>
                        </a:lnSpc>
                        <a:spcBef>
                          <a:spcPts val="5"/>
                        </a:spcBef>
                        <a:spcAft>
                          <a:spcPts val="0"/>
                        </a:spcAft>
                        <a:buClrTx/>
                        <a:buSzTx/>
                        <a:buFontTx/>
                        <a:buNone/>
                        <a:tabLst/>
                        <a:defRPr/>
                      </a:pP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69215" marR="0" lvl="0" indent="0" algn="ctr" defTabSz="914400" rtl="0" eaLnBrk="1" fontAlgn="auto" latinLnBrk="0" hangingPunct="1">
                        <a:lnSpc>
                          <a:spcPct val="100000"/>
                        </a:lnSpc>
                        <a:spcBef>
                          <a:spcPts val="5"/>
                        </a:spcBef>
                        <a:spcAft>
                          <a:spcPts val="0"/>
                        </a:spcAft>
                        <a:buClrTx/>
                        <a:buSzTx/>
                        <a:buFontTx/>
                        <a:buNone/>
                        <a:tabLst/>
                        <a:defRPr/>
                      </a:pPr>
                      <a:r>
                        <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rPr>
                        <a:t>Budget FEDER</a:t>
                      </a:r>
                    </a:p>
                    <a:p>
                      <a:pPr marL="69215" algn="ctr">
                        <a:spcBef>
                          <a:spcPts val="5"/>
                        </a:spcBef>
                      </a:pPr>
                      <a:endParaRPr lang="fr-BE" sz="1600" kern="1200"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EB6"/>
                    </a:solidFill>
                  </a:tcPr>
                </a:tc>
                <a:extLst>
                  <a:ext uri="{0D108BD9-81ED-4DB2-BD59-A6C34878D82A}">
                    <a16:rowId xmlns:a16="http://schemas.microsoft.com/office/drawing/2014/main" val="4157075157"/>
                  </a:ext>
                </a:extLst>
              </a:tr>
              <a:tr h="1359316">
                <a:tc>
                  <a:txBody>
                    <a:bodyPr/>
                    <a:lstStyle/>
                    <a:p>
                      <a:pPr algn="ctr">
                        <a:lnSpc>
                          <a:spcPct val="107000"/>
                        </a:lnSpc>
                        <a:spcAft>
                          <a:spcPts val="800"/>
                        </a:spcAft>
                      </a:pP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3</a:t>
                      </a:r>
                    </a:p>
                    <a:p>
                      <a:pPr algn="ctr">
                        <a:lnSpc>
                          <a:spcPct val="107000"/>
                        </a:lnSpc>
                        <a:spcAft>
                          <a:spcPts val="800"/>
                        </a:spcAft>
                      </a:pPr>
                      <a:r>
                        <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Une région Meuse-Rhin plus sociale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fr-BE" sz="1200" b="1">
                          <a:solidFill>
                            <a:srgbClr val="0E6EB6"/>
                          </a:solidFill>
                          <a:effectLst/>
                          <a:latin typeface="Open Sans" panose="020B0606030504020204" pitchFamily="34" charset="0"/>
                          <a:ea typeface="Open Sans" panose="020B0606030504020204" pitchFamily="34" charset="0"/>
                          <a:cs typeface="Open Sans" panose="020B0606030504020204" pitchFamily="34" charset="0"/>
                        </a:rPr>
                        <a:t>4.v</a:t>
                      </a:r>
                      <a:endParaRPr kumimoji="0" lang="fr-FR" sz="12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2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Garantir l'égalité d'accès aux soins de santé et favoriser la résilience des systèmes de santé y compris les soins primaires et promouvoir la transition des soins institutionnels vers les soins familiaux et communautaires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1200" b="1" kern="120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1200" b="1" kern="120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1200" b="1" kern="1200">
                        <a:solidFill>
                          <a:srgbClr val="0E6EB6"/>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fr-FR" sz="1200" b="1" kern="1200">
                          <a:solidFill>
                            <a:srgbClr val="0E6EB6"/>
                          </a:solidFill>
                          <a:effectLst/>
                          <a:latin typeface="Open Sans" panose="020B0606030504020204" pitchFamily="34" charset="0"/>
                          <a:ea typeface="Open Sans" panose="020B0606030504020204" pitchFamily="34" charset="0"/>
                          <a:cs typeface="Open Sans" panose="020B0606030504020204" pitchFamily="34" charset="0"/>
                        </a:rPr>
                        <a:t>8.005.129 EUR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267021"/>
                  </a:ext>
                </a:extLst>
              </a:tr>
            </a:tbl>
          </a:graphicData>
        </a:graphic>
      </p:graphicFrame>
      <p:pic>
        <p:nvPicPr>
          <p:cNvPr id="4" name="Image 3" descr="Une image contenant texte&#10;&#10;Description générée automatiquement">
            <a:extLst>
              <a:ext uri="{FF2B5EF4-FFF2-40B4-BE49-F238E27FC236}">
                <a16:creationId xmlns:a16="http://schemas.microsoft.com/office/drawing/2014/main" id="{87AC249A-99A4-3129-7789-E50CE8444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7" name="Rectangle 6">
            <a:extLst>
              <a:ext uri="{FF2B5EF4-FFF2-40B4-BE49-F238E27FC236}">
                <a16:creationId xmlns:a16="http://schemas.microsoft.com/office/drawing/2014/main" id="{57F3F69F-641D-F7F3-0440-F5D4D373F315}"/>
              </a:ext>
            </a:extLst>
          </p:cNvPr>
          <p:cNvSpPr/>
          <p:nvPr/>
        </p:nvSpPr>
        <p:spPr>
          <a:xfrm>
            <a:off x="-111005" y="1062828"/>
            <a:ext cx="1533862"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3F45BFB5-2851-030E-0B3C-CA66BD2BA6FD}"/>
              </a:ext>
            </a:extLst>
          </p:cNvPr>
          <p:cNvSpPr txBox="1">
            <a:spLocks/>
          </p:cNvSpPr>
          <p:nvPr/>
        </p:nvSpPr>
        <p:spPr>
          <a:xfrm>
            <a:off x="1653609" y="-61913"/>
            <a:ext cx="981075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E6EB6"/>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altLang="fr-FR" sz="44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Budget </a:t>
            </a:r>
            <a:r>
              <a:rPr lang="fr-FR" altLang="fr-FR"/>
              <a:t>FEDER/Objectif spécifique</a:t>
            </a:r>
            <a:endParaRPr kumimoji="0" lang="en-GB" sz="4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690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sp>
        <p:nvSpPr>
          <p:cNvPr id="9" name="ZoneTexte 8">
            <a:extLst>
              <a:ext uri="{FF2B5EF4-FFF2-40B4-BE49-F238E27FC236}">
                <a16:creationId xmlns:a16="http://schemas.microsoft.com/office/drawing/2014/main" id="{2F0C2B24-70C3-4739-D1DB-911F4A121335}"/>
              </a:ext>
            </a:extLst>
          </p:cNvPr>
          <p:cNvSpPr txBox="1"/>
          <p:nvPr/>
        </p:nvSpPr>
        <p:spPr>
          <a:xfrm>
            <a:off x="1146095" y="4032516"/>
            <a:ext cx="2400207" cy="1077218"/>
          </a:xfrm>
          <a:prstGeom prst="rect">
            <a:avLst/>
          </a:prstGeom>
          <a:noFill/>
          <a:ln>
            <a:solidFill>
              <a:schemeClr val="bg1"/>
            </a:solidFill>
          </a:ln>
        </p:spPr>
        <p:txBody>
          <a:bodyPr wrap="square" rtlCol="0">
            <a:spAutoFit/>
          </a:bodyPr>
          <a:lstStyle/>
          <a:p>
            <a:pPr algn="just"/>
            <a:r>
              <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rPr>
              <a:t>Une région Meuse-Rhin plus intelligente</a:t>
            </a:r>
          </a:p>
          <a:p>
            <a:pPr marL="171450" indent="-171450">
              <a:buFont typeface="Arial" panose="020B0604020202020204" pitchFamily="34" charset="0"/>
              <a:buChar char="•"/>
            </a:pPr>
            <a:endParaRPr lang="fr-FR" sz="16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sz="16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Image 10">
            <a:extLst>
              <a:ext uri="{FF2B5EF4-FFF2-40B4-BE49-F238E27FC236}">
                <a16:creationId xmlns:a16="http://schemas.microsoft.com/office/drawing/2014/main" id="{6507652F-EB5A-795B-2367-EF273106B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301" y="1673362"/>
            <a:ext cx="2248478" cy="2248478"/>
          </a:xfrm>
          <a:prstGeom prst="rect">
            <a:avLst/>
          </a:prstGeom>
        </p:spPr>
      </p:pic>
      <p:sp>
        <p:nvSpPr>
          <p:cNvPr id="13" name="ZoneTexte 12">
            <a:extLst>
              <a:ext uri="{FF2B5EF4-FFF2-40B4-BE49-F238E27FC236}">
                <a16:creationId xmlns:a16="http://schemas.microsoft.com/office/drawing/2014/main" id="{DE1441BB-0BDB-556B-D913-75C349A471DF}"/>
              </a:ext>
            </a:extLst>
          </p:cNvPr>
          <p:cNvSpPr txBox="1"/>
          <p:nvPr/>
        </p:nvSpPr>
        <p:spPr>
          <a:xfrm>
            <a:off x="3990377" y="4078881"/>
            <a:ext cx="2560032" cy="1384995"/>
          </a:xfrm>
          <a:prstGeom prst="rect">
            <a:avLst/>
          </a:prstGeom>
          <a:noFill/>
          <a:ln>
            <a:solidFill>
              <a:schemeClr val="bg1"/>
            </a:solidFill>
          </a:ln>
        </p:spPr>
        <p:txBody>
          <a:bodyPr wrap="square" rtlCol="0">
            <a:spAutoFit/>
          </a:bodyPr>
          <a:lstStyle/>
          <a:p>
            <a:pPr algn="just"/>
            <a:r>
              <a:rPr lang="fr-BE" sz="1600">
                <a:solidFill>
                  <a:srgbClr val="0E6EB6"/>
                </a:solidFill>
                <a:latin typeface="Open Sans" panose="020B0606030504020204" pitchFamily="34" charset="0"/>
                <a:ea typeface="Open Sans" panose="020B0606030504020204" pitchFamily="34" charset="0"/>
                <a:cs typeface="Open Sans" panose="020B0606030504020204" pitchFamily="34" charset="0"/>
              </a:rPr>
              <a:t>Une région Meuse-Rhin plus verte </a:t>
            </a:r>
          </a:p>
          <a:p>
            <a:endParaRPr lang="en-GB" sz="1600" b="1">
              <a:solidFill>
                <a:srgbClr val="0E6EB6"/>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en-GB" sz="1200">
              <a:solidFill>
                <a:srgbClr val="0E6EB6"/>
              </a:solidFill>
              <a:latin typeface="Bahnschrift SemiBold SemiConden" panose="020B0502040204020203" pitchFamily="34" charset="0"/>
            </a:endParaRPr>
          </a:p>
          <a:p>
            <a:endParaRPr lang="en-GB" sz="1200">
              <a:solidFill>
                <a:srgbClr val="0E6EB6"/>
              </a:solidFill>
              <a:latin typeface="Bahnschrift SemiBold SemiConden" panose="020B0502040204020203" pitchFamily="34" charset="0"/>
            </a:endParaRPr>
          </a:p>
          <a:p>
            <a:pPr marL="171450" indent="-171450">
              <a:buFont typeface="Arial" panose="020B0604020202020204" pitchFamily="34" charset="0"/>
              <a:buChar char="•"/>
            </a:pPr>
            <a:endParaRPr lang="en-GB" sz="1200">
              <a:solidFill>
                <a:srgbClr val="0E6EB6"/>
              </a:solidFill>
              <a:latin typeface="Bahnschrift SemiBold SemiConden" panose="020B0502040204020203" pitchFamily="34" charset="0"/>
            </a:endParaRPr>
          </a:p>
        </p:txBody>
      </p:sp>
      <p:pic>
        <p:nvPicPr>
          <p:cNvPr id="15" name="Image 14">
            <a:extLst>
              <a:ext uri="{FF2B5EF4-FFF2-40B4-BE49-F238E27FC236}">
                <a16:creationId xmlns:a16="http://schemas.microsoft.com/office/drawing/2014/main" id="{1AE17741-C8F6-C834-6740-DC375FD47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425" y="1665199"/>
            <a:ext cx="2324512" cy="2324512"/>
          </a:xfrm>
          <a:prstGeom prst="rect">
            <a:avLst/>
          </a:prstGeom>
        </p:spPr>
      </p:pic>
      <p:sp>
        <p:nvSpPr>
          <p:cNvPr id="17" name="ZoneTexte 16">
            <a:extLst>
              <a:ext uri="{FF2B5EF4-FFF2-40B4-BE49-F238E27FC236}">
                <a16:creationId xmlns:a16="http://schemas.microsoft.com/office/drawing/2014/main" id="{657577C4-72AC-C98B-112D-75F274FF5B43}"/>
              </a:ext>
            </a:extLst>
          </p:cNvPr>
          <p:cNvSpPr txBox="1"/>
          <p:nvPr/>
        </p:nvSpPr>
        <p:spPr>
          <a:xfrm>
            <a:off x="6600347" y="4033770"/>
            <a:ext cx="2227297" cy="584775"/>
          </a:xfrm>
          <a:prstGeom prst="rect">
            <a:avLst/>
          </a:prstGeom>
          <a:noFill/>
          <a:ln>
            <a:solidFill>
              <a:schemeClr val="bg1"/>
            </a:solidFill>
          </a:ln>
        </p:spPr>
        <p:txBody>
          <a:bodyPr wrap="square" rtlCol="0">
            <a:spAutoFit/>
          </a:bodyPr>
          <a:lstStyle/>
          <a:p>
            <a:pPr algn="just"/>
            <a:r>
              <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rPr>
              <a:t>Une région </a:t>
            </a:r>
            <a:r>
              <a:rPr lang="fr-BE" sz="1600">
                <a:solidFill>
                  <a:srgbClr val="0E6EB6"/>
                </a:solidFill>
                <a:latin typeface="Open Sans" panose="020B0606030504020204" pitchFamily="34" charset="0"/>
                <a:ea typeface="Open Sans" panose="020B0606030504020204" pitchFamily="34" charset="0"/>
                <a:cs typeface="Open Sans" panose="020B0606030504020204" pitchFamily="34" charset="0"/>
              </a:rPr>
              <a:t>Meuse-Rhin</a:t>
            </a:r>
            <a:r>
              <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rPr>
              <a:t> plus sociale</a:t>
            </a:r>
          </a:p>
        </p:txBody>
      </p:sp>
      <p:pic>
        <p:nvPicPr>
          <p:cNvPr id="19" name="Image 18">
            <a:extLst>
              <a:ext uri="{FF2B5EF4-FFF2-40B4-BE49-F238E27FC236}">
                <a16:creationId xmlns:a16="http://schemas.microsoft.com/office/drawing/2014/main" id="{3CD0E1D9-0DD4-C2AD-547D-34F2AEC137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935" y="1690688"/>
            <a:ext cx="2324511" cy="2324511"/>
          </a:xfrm>
          <a:prstGeom prst="rect">
            <a:avLst/>
          </a:prstGeom>
        </p:spPr>
      </p:pic>
      <p:sp>
        <p:nvSpPr>
          <p:cNvPr id="21" name="ZoneTexte 20">
            <a:extLst>
              <a:ext uri="{FF2B5EF4-FFF2-40B4-BE49-F238E27FC236}">
                <a16:creationId xmlns:a16="http://schemas.microsoft.com/office/drawing/2014/main" id="{6B9C9271-DCA4-A3A6-E8A1-51F397DE48F6}"/>
              </a:ext>
            </a:extLst>
          </p:cNvPr>
          <p:cNvSpPr txBox="1"/>
          <p:nvPr/>
        </p:nvSpPr>
        <p:spPr>
          <a:xfrm>
            <a:off x="9248009" y="4032516"/>
            <a:ext cx="2848490" cy="830997"/>
          </a:xfrm>
          <a:prstGeom prst="rect">
            <a:avLst/>
          </a:prstGeom>
          <a:noFill/>
          <a:ln>
            <a:solidFill>
              <a:schemeClr val="bg1"/>
            </a:solidFill>
          </a:ln>
        </p:spPr>
        <p:txBody>
          <a:bodyPr wrap="square" rtlCol="0">
            <a:spAutoFit/>
          </a:bodyPr>
          <a:lstStyle/>
          <a:p>
            <a:pPr algn="just"/>
            <a:r>
              <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rPr>
              <a:t>Une meilleure gouvernance de la coopération dans la région Meuse-Rhin</a:t>
            </a:r>
            <a:endParaRPr lang="fr-BE" sz="1600">
              <a:solidFill>
                <a:srgbClr val="0E6EB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 3">
            <a:extLst>
              <a:ext uri="{FF2B5EF4-FFF2-40B4-BE49-F238E27FC236}">
                <a16:creationId xmlns:a16="http://schemas.microsoft.com/office/drawing/2014/main" id="{B2052808-F145-7642-A940-8E300E28D4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280" y="1547227"/>
            <a:ext cx="2365251" cy="2357287"/>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35ECD32D-EDB8-7210-FAEF-D53D2470BF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5" name="Rectangle 4">
            <a:extLst>
              <a:ext uri="{FF2B5EF4-FFF2-40B4-BE49-F238E27FC236}">
                <a16:creationId xmlns:a16="http://schemas.microsoft.com/office/drawing/2014/main" id="{E508B338-D172-3C8C-1E5E-B2D6E65EE23D}"/>
              </a:ext>
            </a:extLst>
          </p:cNvPr>
          <p:cNvSpPr/>
          <p:nvPr/>
        </p:nvSpPr>
        <p:spPr>
          <a:xfrm>
            <a:off x="-28703" y="1062828"/>
            <a:ext cx="1451559"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a:extLst>
              <a:ext uri="{FF2B5EF4-FFF2-40B4-BE49-F238E27FC236}">
                <a16:creationId xmlns:a16="http://schemas.microsoft.com/office/drawing/2014/main" id="{19BD3487-8985-F956-4652-6E82517A7617}"/>
              </a:ext>
            </a:extLst>
          </p:cNvPr>
          <p:cNvSpPr>
            <a:spLocks noGrp="1"/>
          </p:cNvSpPr>
          <p:nvPr>
            <p:ph type="title"/>
          </p:nvPr>
        </p:nvSpPr>
        <p:spPr>
          <a:xfrm>
            <a:off x="1646785" y="171763"/>
            <a:ext cx="9810750" cy="1325563"/>
          </a:xfrm>
        </p:spPr>
        <p:txBody>
          <a:bodyPr/>
          <a:lstStyle/>
          <a:p>
            <a:r>
              <a:rPr lang="fr-FR" altLang="fr-FR" sz="4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Priorités</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2794444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C38B1863-CFD7-60A0-D4DF-1E6598A8A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4" name="Rectangle 3">
            <a:extLst>
              <a:ext uri="{FF2B5EF4-FFF2-40B4-BE49-F238E27FC236}">
                <a16:creationId xmlns:a16="http://schemas.microsoft.com/office/drawing/2014/main" id="{8396A763-E53F-5EBB-CEDB-72C515A2E18E}"/>
              </a:ext>
            </a:extLst>
          </p:cNvPr>
          <p:cNvSpPr/>
          <p:nvPr/>
        </p:nvSpPr>
        <p:spPr>
          <a:xfrm>
            <a:off x="-28703" y="1062828"/>
            <a:ext cx="1451559"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space réservé du contenu 2">
            <a:extLst>
              <a:ext uri="{FF2B5EF4-FFF2-40B4-BE49-F238E27FC236}">
                <a16:creationId xmlns:a16="http://schemas.microsoft.com/office/drawing/2014/main" id="{79A871EA-3557-181B-53A1-A1C41DD751CA}"/>
              </a:ext>
            </a:extLst>
          </p:cNvPr>
          <p:cNvSpPr>
            <a:spLocks noGrp="1"/>
          </p:cNvSpPr>
          <p:nvPr>
            <p:ph idx="1"/>
          </p:nvPr>
        </p:nvSpPr>
        <p:spPr>
          <a:xfrm>
            <a:off x="1590744" y="1232706"/>
            <a:ext cx="9810750" cy="4175125"/>
          </a:xfrm>
        </p:spPr>
        <p:txBody>
          <a:bodyPr/>
          <a:lstStyle/>
          <a:p>
            <a:pPr>
              <a:lnSpc>
                <a:spcPct val="100000"/>
              </a:lnSpc>
            </a:pPr>
            <a:r>
              <a:rPr lang="fr-FR" sz="2000">
                <a:solidFill>
                  <a:srgbClr val="0E6EB6"/>
                </a:solidFill>
              </a:rPr>
              <a:t>Antennes régionales</a:t>
            </a:r>
          </a:p>
          <a:p>
            <a:pPr>
              <a:lnSpc>
                <a:spcPct val="100000"/>
              </a:lnSpc>
            </a:pPr>
            <a:r>
              <a:rPr lang="fr-FR" sz="2000">
                <a:solidFill>
                  <a:srgbClr val="0E6EB6"/>
                </a:solidFill>
              </a:rPr>
              <a:t>Contenu du projet</a:t>
            </a:r>
          </a:p>
          <a:p>
            <a:pPr>
              <a:lnSpc>
                <a:spcPct val="100000"/>
              </a:lnSpc>
            </a:pPr>
            <a:r>
              <a:rPr lang="fr-FR" sz="2000">
                <a:solidFill>
                  <a:srgbClr val="0E6EB6"/>
                </a:solidFill>
              </a:rPr>
              <a:t>Partenariat</a:t>
            </a:r>
          </a:p>
          <a:p>
            <a:pPr>
              <a:lnSpc>
                <a:spcPct val="100000"/>
              </a:lnSpc>
            </a:pPr>
            <a:r>
              <a:rPr lang="fr-FR" sz="2000">
                <a:solidFill>
                  <a:srgbClr val="0E6EB6"/>
                </a:solidFill>
              </a:rPr>
              <a:t>Calendrier indicatif – Call 2</a:t>
            </a:r>
          </a:p>
          <a:p>
            <a:pPr>
              <a:lnSpc>
                <a:spcPct val="100000"/>
              </a:lnSpc>
            </a:pPr>
            <a:r>
              <a:rPr lang="fr-FR" sz="2000">
                <a:solidFill>
                  <a:srgbClr val="0E6EB6"/>
                </a:solidFill>
              </a:rPr>
              <a:t>Plateforme JEMS</a:t>
            </a:r>
          </a:p>
          <a:p>
            <a:pPr>
              <a:lnSpc>
                <a:spcPct val="100000"/>
              </a:lnSpc>
            </a:pPr>
            <a:r>
              <a:rPr lang="fr-FR" sz="2000">
                <a:solidFill>
                  <a:srgbClr val="0E6EB6"/>
                </a:solidFill>
              </a:rPr>
              <a:t>Conditions d’éligibilité, critères de sélection et cotation (étape 1 et étape 2)</a:t>
            </a:r>
          </a:p>
          <a:p>
            <a:pPr>
              <a:lnSpc>
                <a:spcPct val="100000"/>
              </a:lnSpc>
            </a:pPr>
            <a:r>
              <a:rPr lang="fr-FR" sz="2000">
                <a:solidFill>
                  <a:srgbClr val="0E6EB6"/>
                </a:solidFill>
              </a:rPr>
              <a:t>Documents importants</a:t>
            </a:r>
          </a:p>
          <a:p>
            <a:pPr>
              <a:lnSpc>
                <a:spcPct val="100000"/>
              </a:lnSpc>
            </a:pPr>
            <a:endParaRPr lang="fr-FR" sz="2000">
              <a:solidFill>
                <a:srgbClr val="0E6EB6"/>
              </a:solidFill>
            </a:endParaRPr>
          </a:p>
          <a:p>
            <a:pPr marL="0" indent="0">
              <a:lnSpc>
                <a:spcPct val="300000"/>
              </a:lnSpc>
              <a:buNone/>
            </a:pPr>
            <a:endParaRPr lang="fr-FR" sz="2000">
              <a:solidFill>
                <a:srgbClr val="0E6EB6"/>
              </a:solidFill>
            </a:endParaRPr>
          </a:p>
          <a:p>
            <a:pPr marL="0" indent="0">
              <a:lnSpc>
                <a:spcPct val="300000"/>
              </a:lnSpc>
              <a:buNone/>
            </a:pPr>
            <a:endParaRPr lang="fr-FR" sz="1600">
              <a:solidFill>
                <a:srgbClr val="0E6EB6"/>
              </a:solidFill>
            </a:endParaRPr>
          </a:p>
          <a:p>
            <a:endParaRPr lang="fr-FR" sz="1600">
              <a:solidFill>
                <a:srgbClr val="0E6EB6"/>
              </a:solidFill>
            </a:endParaRPr>
          </a:p>
          <a:p>
            <a:endParaRPr lang="fr-FR" sz="1600">
              <a:solidFill>
                <a:srgbClr val="0E6EB6"/>
              </a:solidFill>
            </a:endParaRPr>
          </a:p>
          <a:p>
            <a:endParaRPr lang="fr-FR" sz="1600">
              <a:solidFill>
                <a:srgbClr val="0E6EB6"/>
              </a:solidFill>
            </a:endParaRPr>
          </a:p>
          <a:p>
            <a:endParaRPr lang="fr-FR" sz="1600">
              <a:solidFill>
                <a:srgbClr val="0E6EB6"/>
              </a:solidFill>
            </a:endParaRPr>
          </a:p>
          <a:p>
            <a:endParaRPr lang="en-GB" sz="1600">
              <a:solidFill>
                <a:srgbClr val="0E6EB6"/>
              </a:solidFill>
            </a:endParaRPr>
          </a:p>
        </p:txBody>
      </p:sp>
      <p:sp>
        <p:nvSpPr>
          <p:cNvPr id="6" name="Titre 1">
            <a:extLst>
              <a:ext uri="{FF2B5EF4-FFF2-40B4-BE49-F238E27FC236}">
                <a16:creationId xmlns:a16="http://schemas.microsoft.com/office/drawing/2014/main" id="{D0B69296-D92A-6038-4D35-49767FA0A924}"/>
              </a:ext>
            </a:extLst>
          </p:cNvPr>
          <p:cNvSpPr>
            <a:spLocks noGrp="1"/>
          </p:cNvSpPr>
          <p:nvPr>
            <p:ph type="title"/>
          </p:nvPr>
        </p:nvSpPr>
        <p:spPr>
          <a:xfrm>
            <a:off x="1543050" y="365126"/>
            <a:ext cx="9810750" cy="1054100"/>
          </a:xfrm>
        </p:spPr>
        <p:txBody>
          <a:bodyPr/>
          <a:lstStyle/>
          <a:p>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fr-FR" altLang="fr-FR"/>
              <a:t>2. Comment </a:t>
            </a:r>
            <a:r>
              <a:rPr lang="fr-FR" altLang="fr-FR" sz="4400" b="1">
                <a:latin typeface="Open Sans" panose="020B0606030504020204" pitchFamily="34" charset="0"/>
                <a:ea typeface="Open Sans" panose="020B0606030504020204" pitchFamily="34" charset="0"/>
                <a:cs typeface="Open Sans" panose="020B0606030504020204" pitchFamily="34" charset="0"/>
              </a:rPr>
              <a:t>déposer un projet</a:t>
            </a:r>
            <a:b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2501763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pPr marL="0" indent="0">
              <a:buNone/>
            </a:pPr>
            <a:endParaRPr lang="fr-FR" sz="1600"/>
          </a:p>
          <a:p>
            <a:endParaRPr lang="fr-FR" sz="1600"/>
          </a:p>
          <a:p>
            <a:endParaRPr lang="en-GB" sz="1600"/>
          </a:p>
        </p:txBody>
      </p:sp>
      <p:pic>
        <p:nvPicPr>
          <p:cNvPr id="5" name="Image 4" descr="Une image contenant texte&#10;&#10;Description générée automatiquement">
            <a:extLst>
              <a:ext uri="{FF2B5EF4-FFF2-40B4-BE49-F238E27FC236}">
                <a16:creationId xmlns:a16="http://schemas.microsoft.com/office/drawing/2014/main" id="{15E4C384-8282-A32C-EE02-901D1AB6B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9" name="Rectangle 8">
            <a:extLst>
              <a:ext uri="{FF2B5EF4-FFF2-40B4-BE49-F238E27FC236}">
                <a16:creationId xmlns:a16="http://schemas.microsoft.com/office/drawing/2014/main" id="{5EDCA4FA-C56C-B212-FD1A-8760A70B51B2}"/>
              </a:ext>
            </a:extLst>
          </p:cNvPr>
          <p:cNvSpPr/>
          <p:nvPr/>
        </p:nvSpPr>
        <p:spPr>
          <a:xfrm>
            <a:off x="-61506" y="1095776"/>
            <a:ext cx="1513066"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re 1">
            <a:extLst>
              <a:ext uri="{FF2B5EF4-FFF2-40B4-BE49-F238E27FC236}">
                <a16:creationId xmlns:a16="http://schemas.microsoft.com/office/drawing/2014/main" id="{A9CA7AB9-43D5-03DC-9E2B-0E3E6E51E81E}"/>
              </a:ext>
            </a:extLst>
          </p:cNvPr>
          <p:cNvSpPr>
            <a:spLocks noGrp="1"/>
          </p:cNvSpPr>
          <p:nvPr>
            <p:ph type="title"/>
          </p:nvPr>
        </p:nvSpPr>
        <p:spPr>
          <a:xfrm>
            <a:off x="1629450" y="180430"/>
            <a:ext cx="9810750" cy="1325563"/>
          </a:xfrm>
        </p:spPr>
        <p:txBody>
          <a:bodyPr/>
          <a:lstStyle/>
          <a:p>
            <a:r>
              <a:rPr lang="fr-BE" altLang="fr-FR"/>
              <a:t>Antennes régionales</a:t>
            </a:r>
            <a:br>
              <a:rPr lang="fr-FR" altLang="fr-FR">
                <a:solidFill>
                  <a:srgbClr val="21B2A8"/>
                </a:solidFill>
              </a:rPr>
            </a:br>
            <a:endParaRPr lang="en-GB">
              <a:solidFill>
                <a:srgbClr val="21B2A8"/>
              </a:solidFill>
            </a:endParaRPr>
          </a:p>
        </p:txBody>
      </p:sp>
      <p:pic>
        <p:nvPicPr>
          <p:cNvPr id="2" name="Image 1">
            <a:extLst>
              <a:ext uri="{FF2B5EF4-FFF2-40B4-BE49-F238E27FC236}">
                <a16:creationId xmlns:a16="http://schemas.microsoft.com/office/drawing/2014/main" id="{7DBD0D16-5375-765C-EDE9-A6F29713B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4" y="5970108"/>
            <a:ext cx="12139996" cy="899553"/>
          </a:xfrm>
          <a:prstGeom prst="rect">
            <a:avLst/>
          </a:prstGeom>
        </p:spPr>
      </p:pic>
      <p:pic>
        <p:nvPicPr>
          <p:cNvPr id="4" name="Image 3" descr="Une image contenant personne, debout, posant, groupe&#10;&#10;Description générée automatiquement">
            <a:extLst>
              <a:ext uri="{FF2B5EF4-FFF2-40B4-BE49-F238E27FC236}">
                <a16:creationId xmlns:a16="http://schemas.microsoft.com/office/drawing/2014/main" id="{7DB93841-33F2-BBD2-18CD-2548E0684A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883" y="1700652"/>
            <a:ext cx="4565997" cy="3043998"/>
          </a:xfrm>
          <a:prstGeom prst="rect">
            <a:avLst/>
          </a:prstGeom>
        </p:spPr>
      </p:pic>
      <p:graphicFrame>
        <p:nvGraphicFramePr>
          <p:cNvPr id="6" name="Tableau 10">
            <a:extLst>
              <a:ext uri="{FF2B5EF4-FFF2-40B4-BE49-F238E27FC236}">
                <a16:creationId xmlns:a16="http://schemas.microsoft.com/office/drawing/2014/main" id="{CACFE40C-8048-AC39-6BB0-F1E187F9852F}"/>
              </a:ext>
            </a:extLst>
          </p:cNvPr>
          <p:cNvGraphicFramePr>
            <a:graphicFrameLocks noGrp="1"/>
          </p:cNvGraphicFramePr>
          <p:nvPr/>
        </p:nvGraphicFramePr>
        <p:xfrm>
          <a:off x="6377687" y="1916725"/>
          <a:ext cx="5859094" cy="2834640"/>
        </p:xfrm>
        <a:graphic>
          <a:graphicData uri="http://schemas.openxmlformats.org/drawingml/2006/table">
            <a:tbl>
              <a:tblPr firstRow="1" bandRow="1">
                <a:tableStyleId>{5C22544A-7EE6-4342-B048-85BDC9FD1C3A}</a:tableStyleId>
              </a:tblPr>
              <a:tblGrid>
                <a:gridCol w="2929547">
                  <a:extLst>
                    <a:ext uri="{9D8B030D-6E8A-4147-A177-3AD203B41FA5}">
                      <a16:colId xmlns:a16="http://schemas.microsoft.com/office/drawing/2014/main" val="1987578283"/>
                    </a:ext>
                  </a:extLst>
                </a:gridCol>
                <a:gridCol w="2929547">
                  <a:extLst>
                    <a:ext uri="{9D8B030D-6E8A-4147-A177-3AD203B41FA5}">
                      <a16:colId xmlns:a16="http://schemas.microsoft.com/office/drawing/2014/main" val="1396005289"/>
                    </a:ext>
                  </a:extLst>
                </a:gridCol>
              </a:tblGrid>
              <a:tr h="2814924">
                <a:tc>
                  <a:txBody>
                    <a:bodyPr/>
                    <a:lstStyle/>
                    <a:p>
                      <a:pPr marL="0" algn="l" defTabSz="914400" rtl="0" eaLnBrk="1" latinLnBrk="0" hangingPunct="1"/>
                      <a:r>
                        <a:rPr lang="fr-BE" sz="1800" b="0" kern="1200">
                          <a:solidFill>
                            <a:srgbClr val="0E6EB6"/>
                          </a:solidFill>
                          <a:latin typeface="Open Sans" panose="020B0606030504020204" pitchFamily="34" charset="0"/>
                          <a:ea typeface="Open Sans" panose="020B0606030504020204" pitchFamily="34" charset="0"/>
                          <a:cs typeface="Open Sans" panose="020B0606030504020204" pitchFamily="34" charset="0"/>
                        </a:rPr>
                        <a:t>Pays-Bas- Maastricht</a:t>
                      </a:r>
                    </a:p>
                    <a:p>
                      <a:pPr marL="0" algn="l" defTabSz="914400" rtl="0" eaLnBrk="1" latinLnBrk="0" hangingPunct="1"/>
                      <a: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t>Anna OZEROVA</a:t>
                      </a:r>
                      <a:b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br>
                      <a: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t>  </a:t>
                      </a:r>
                    </a:p>
                    <a:p>
                      <a:pPr marL="0" algn="l" defTabSz="914400" rtl="0" eaLnBrk="1" latinLnBrk="0" hangingPunct="1"/>
                      <a:r>
                        <a:rPr lang="fr-BE" sz="1800" b="0" kern="1200">
                          <a:solidFill>
                            <a:srgbClr val="0E6EB6"/>
                          </a:solidFill>
                          <a:latin typeface="Open Sans" panose="020B0606030504020204" pitchFamily="34" charset="0"/>
                          <a:ea typeface="Open Sans" panose="020B0606030504020204" pitchFamily="34" charset="0"/>
                          <a:cs typeface="Open Sans" panose="020B0606030504020204" pitchFamily="34" charset="0"/>
                        </a:rPr>
                        <a:t>Allemagne – Aix-la-Chapelle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t>Fabian THIMM</a:t>
                      </a:r>
                      <a:b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br>
                      <a:endParaRPr lang="en-GB"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endParaRPr>
                    </a:p>
                    <a:p>
                      <a:pPr marL="0" algn="l" defTabSz="914400" rtl="0" eaLnBrk="1" latinLnBrk="0" hangingPunct="1"/>
                      <a:r>
                        <a:rPr lang="fr-BE" sz="1800" b="0" kern="1200">
                          <a:solidFill>
                            <a:srgbClr val="0E6EB6"/>
                          </a:solidFill>
                          <a:latin typeface="Open Sans" panose="020B0606030504020204" pitchFamily="34" charset="0"/>
                          <a:ea typeface="Open Sans" panose="020B0606030504020204" pitchFamily="34" charset="0"/>
                          <a:cs typeface="Open Sans" panose="020B0606030504020204" pitchFamily="34" charset="0"/>
                        </a:rPr>
                        <a:t>OstBelgien - Eupen</a:t>
                      </a:r>
                      <a:b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br>
                      <a: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t>Michel MARGRAFF</a:t>
                      </a:r>
                      <a:b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br>
                      <a:endParaRPr lang="en-GB"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bg1"/>
                    </a:solidFill>
                  </a:tcPr>
                </a:tc>
                <a:tc>
                  <a:txBody>
                    <a:bodyPr/>
                    <a:lstStyle/>
                    <a:p>
                      <a:pPr marL="0" algn="l" defTabSz="914400" rtl="0" eaLnBrk="1" latinLnBrk="0" hangingPunct="1"/>
                      <a:r>
                        <a:rPr lang="en-GB" sz="1800" b="0" kern="1200" noProof="0">
                          <a:solidFill>
                            <a:srgbClr val="0E6EB6"/>
                          </a:solidFill>
                          <a:latin typeface="Open Sans" panose="020B0606030504020204" pitchFamily="34" charset="0"/>
                          <a:ea typeface="Open Sans" panose="020B0606030504020204" pitchFamily="34" charset="0"/>
                          <a:cs typeface="Open Sans" panose="020B0606030504020204" pitchFamily="34" charset="0"/>
                        </a:rPr>
                        <a:t>Belgique</a:t>
                      </a:r>
                      <a:r>
                        <a:rPr lang="fr-BE" sz="1800" b="0" kern="1200">
                          <a:solidFill>
                            <a:srgbClr val="0E6EB6"/>
                          </a:solidFill>
                          <a:latin typeface="Open Sans" panose="020B0606030504020204" pitchFamily="34" charset="0"/>
                          <a:ea typeface="Open Sans" panose="020B0606030504020204" pitchFamily="34" charset="0"/>
                          <a:cs typeface="Open Sans" panose="020B0606030504020204" pitchFamily="34" charset="0"/>
                        </a:rPr>
                        <a:t> - Hasselt</a:t>
                      </a:r>
                    </a:p>
                    <a:p>
                      <a:pPr marL="0" algn="l" defTabSz="914400" rtl="0" eaLnBrk="1" latinLnBrk="0" hangingPunct="1"/>
                      <a: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t>Frédérik LOY</a:t>
                      </a:r>
                      <a:b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br>
                      <a: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t> </a:t>
                      </a:r>
                    </a:p>
                    <a:p>
                      <a:pPr marL="0" algn="l" defTabSz="914400" rtl="0" eaLnBrk="1" latinLnBrk="0" hangingPunct="1"/>
                      <a:r>
                        <a:rPr lang="en-GB" sz="1800" b="0" kern="1200" noProof="0">
                          <a:solidFill>
                            <a:srgbClr val="0E6EB6"/>
                          </a:solidFill>
                          <a:latin typeface="Open Sans" panose="020B0606030504020204" pitchFamily="34" charset="0"/>
                          <a:ea typeface="Open Sans" panose="020B0606030504020204" pitchFamily="34" charset="0"/>
                          <a:cs typeface="Open Sans" panose="020B0606030504020204" pitchFamily="34" charset="0"/>
                        </a:rPr>
                        <a:t>Belgique</a:t>
                      </a:r>
                      <a:r>
                        <a:rPr lang="fr-BE" sz="1800" b="0" kern="1200">
                          <a:solidFill>
                            <a:srgbClr val="0E6EB6"/>
                          </a:solidFill>
                          <a:latin typeface="Open Sans" panose="020B0606030504020204" pitchFamily="34" charset="0"/>
                          <a:ea typeface="Open Sans" panose="020B0606030504020204" pitchFamily="34" charset="0"/>
                          <a:cs typeface="Open Sans" panose="020B0606030504020204" pitchFamily="34" charset="0"/>
                        </a:rPr>
                        <a:t> - Liège</a:t>
                      </a:r>
                    </a:p>
                    <a:p>
                      <a:pPr marL="0" algn="l" defTabSz="914400" rtl="0" eaLnBrk="1" latinLnBrk="0" hangingPunct="1"/>
                      <a: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t>Axel NOEL</a:t>
                      </a:r>
                      <a:b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br>
                      <a: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t>Cristina JORS</a:t>
                      </a:r>
                      <a:b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br>
                      <a: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t>Jessica KRIESCHER</a:t>
                      </a:r>
                      <a:br>
                        <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rPr>
                      </a:br>
                      <a:endParaRPr lang="fr-BE"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endParaRPr>
                    </a:p>
                    <a:p>
                      <a:pPr marL="0" algn="l" defTabSz="914400" rtl="0" eaLnBrk="1" latinLnBrk="0" hangingPunct="1"/>
                      <a:endParaRPr lang="en-GB" sz="1800" b="1" kern="1200">
                        <a:solidFill>
                          <a:srgbClr val="0E6EB6"/>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bg1"/>
                    </a:solidFill>
                  </a:tcPr>
                </a:tc>
                <a:extLst>
                  <a:ext uri="{0D108BD9-81ED-4DB2-BD59-A6C34878D82A}">
                    <a16:rowId xmlns:a16="http://schemas.microsoft.com/office/drawing/2014/main" val="2577647261"/>
                  </a:ext>
                </a:extLst>
              </a:tr>
            </a:tbl>
          </a:graphicData>
        </a:graphic>
      </p:graphicFrame>
      <p:pic>
        <p:nvPicPr>
          <p:cNvPr id="7" name="Image 6" descr="Une image contenant texte&#10;&#10;Description générée automatiquement">
            <a:extLst>
              <a:ext uri="{FF2B5EF4-FFF2-40B4-BE49-F238E27FC236}">
                <a16:creationId xmlns:a16="http://schemas.microsoft.com/office/drawing/2014/main" id="{F853F0F8-BBD2-E841-EE89-F32262CB3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900" y="5966124"/>
            <a:ext cx="5695881" cy="891876"/>
          </a:xfrm>
          <a:prstGeom prst="rect">
            <a:avLst/>
          </a:prstGeom>
        </p:spPr>
      </p:pic>
    </p:spTree>
    <p:extLst>
      <p:ext uri="{BB962C8B-B14F-4D97-AF65-F5344CB8AC3E}">
        <p14:creationId xmlns:p14="http://schemas.microsoft.com/office/powerpoint/2010/main" val="881497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pPr marL="0" indent="0">
              <a:buNone/>
            </a:pPr>
            <a:endParaRPr lang="fr-FR" sz="1600"/>
          </a:p>
          <a:p>
            <a:endParaRPr lang="fr-FR" sz="1600"/>
          </a:p>
          <a:p>
            <a:endParaRPr lang="fr-FR" sz="1600"/>
          </a:p>
          <a:p>
            <a:endParaRPr lang="en-GB" sz="1600"/>
          </a:p>
        </p:txBody>
      </p:sp>
      <p:pic>
        <p:nvPicPr>
          <p:cNvPr id="10" name="Picture 13" descr="Icon&#10;&#10;Description automatically generated">
            <a:extLst>
              <a:ext uri="{FF2B5EF4-FFF2-40B4-BE49-F238E27FC236}">
                <a16:creationId xmlns:a16="http://schemas.microsoft.com/office/drawing/2014/main" id="{87B25B08-E5F0-9DF2-C492-7DAF2EAB48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206" y="1845346"/>
            <a:ext cx="3210857" cy="3210857"/>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B8E35BB3-5A97-BB07-9AB6-89EE58B53873}"/>
              </a:ext>
            </a:extLst>
          </p:cNvPr>
          <p:cNvSpPr txBox="1"/>
          <p:nvPr/>
        </p:nvSpPr>
        <p:spPr>
          <a:xfrm>
            <a:off x="1249960" y="2952925"/>
            <a:ext cx="3529045" cy="1477328"/>
          </a:xfrm>
          <a:prstGeom prst="rect">
            <a:avLst/>
          </a:prstGeom>
          <a:noFill/>
        </p:spPr>
        <p:txBody>
          <a:bodyPr wrap="square" rtlCol="0">
            <a:spAutoFit/>
          </a:bodyPr>
          <a:lstStyle/>
          <a:p>
            <a:pPr algn="ctr">
              <a:buClr>
                <a:srgbClr val="FFC000"/>
              </a:buClr>
            </a:pPr>
            <a:r>
              <a:rPr lang="fr-BE" altLang="fr-FR">
                <a:solidFill>
                  <a:srgbClr val="0E6EB6"/>
                </a:solidFill>
                <a:latin typeface="Open Sans" panose="020B0606030504020204" pitchFamily="34" charset="0"/>
                <a:ea typeface="Open Sans" panose="020B0606030504020204" pitchFamily="34" charset="0"/>
                <a:cs typeface="Open Sans" panose="020B0606030504020204" pitchFamily="34" charset="0"/>
              </a:rPr>
              <a:t>Défis secteur, vision structure, ambition, stratégie d’impact, actions/produits/services livrables/indicateurs planning/pérennité</a:t>
            </a:r>
            <a:endParaRPr lang="fr-FR">
              <a:solidFill>
                <a:srgbClr val="0E6EB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ZoneTexte 18">
            <a:extLst>
              <a:ext uri="{FF2B5EF4-FFF2-40B4-BE49-F238E27FC236}">
                <a16:creationId xmlns:a16="http://schemas.microsoft.com/office/drawing/2014/main" id="{4B63659F-4109-DD4B-9CA0-F12DB9A15730}"/>
              </a:ext>
            </a:extLst>
          </p:cNvPr>
          <p:cNvSpPr txBox="1"/>
          <p:nvPr/>
        </p:nvSpPr>
        <p:spPr>
          <a:xfrm>
            <a:off x="8451907" y="3187817"/>
            <a:ext cx="2424419" cy="646331"/>
          </a:xfrm>
          <a:prstGeom prst="rect">
            <a:avLst/>
          </a:prstGeom>
          <a:noFill/>
        </p:spPr>
        <p:txBody>
          <a:bodyPr wrap="square" rtlCol="0">
            <a:spAutoFit/>
          </a:bodyPr>
          <a:lstStyle/>
          <a:p>
            <a:pPr algn="ctr">
              <a:buClr>
                <a:srgbClr val="FFC000"/>
              </a:buClr>
            </a:pPr>
            <a:r>
              <a:rPr lang="fr-BE" altLang="fr-FR">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Budget, éligibilité et cofinancements </a:t>
            </a:r>
            <a:endParaRPr lang="fr-FR">
              <a:solidFill>
                <a:srgbClr val="4472C4">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ZoneTexte 18">
            <a:extLst>
              <a:ext uri="{FF2B5EF4-FFF2-40B4-BE49-F238E27FC236}">
                <a16:creationId xmlns:a16="http://schemas.microsoft.com/office/drawing/2014/main" id="{684833DF-37FE-BED5-7F8B-D7FA7B54311F}"/>
              </a:ext>
            </a:extLst>
          </p:cNvPr>
          <p:cNvSpPr txBox="1"/>
          <p:nvPr/>
        </p:nvSpPr>
        <p:spPr>
          <a:xfrm>
            <a:off x="5179206" y="5002111"/>
            <a:ext cx="2864840" cy="646331"/>
          </a:xfrm>
          <a:prstGeom prst="rect">
            <a:avLst/>
          </a:prstGeom>
          <a:noFill/>
        </p:spPr>
        <p:txBody>
          <a:bodyPr wrap="square" rtlCol="0">
            <a:spAutoFit/>
          </a:bodyPr>
          <a:lstStyle/>
          <a:p>
            <a:pPr algn="ctr">
              <a:buClr>
                <a:srgbClr val="FFC000"/>
              </a:buClr>
            </a:pPr>
            <a:r>
              <a:rPr lang="fr-BE">
                <a:solidFill>
                  <a:srgbClr val="0E6EB6"/>
                </a:solidFill>
                <a:latin typeface="Open Sans" panose="020B0606030504020204" pitchFamily="34" charset="0"/>
                <a:ea typeface="Open Sans" panose="020B0606030504020204" pitchFamily="34" charset="0"/>
                <a:cs typeface="Open Sans" panose="020B0606030504020204" pitchFamily="34" charset="0"/>
              </a:rPr>
              <a:t>Plateforme JEMS – é</a:t>
            </a:r>
            <a:r>
              <a:rPr lang="fr-BE" altLang="fr-FR">
                <a:solidFill>
                  <a:srgbClr val="0E6EB6"/>
                </a:solidFill>
                <a:latin typeface="Open Sans" panose="020B0606030504020204" pitchFamily="34" charset="0"/>
                <a:ea typeface="Open Sans" panose="020B0606030504020204" pitchFamily="34" charset="0"/>
                <a:cs typeface="Open Sans" panose="020B0606030504020204" pitchFamily="34" charset="0"/>
              </a:rPr>
              <a:t>bauche / projet final</a:t>
            </a:r>
            <a:endParaRPr lang="fr-FR">
              <a:solidFill>
                <a:srgbClr val="0E6EB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ZoneTexte 3">
            <a:extLst>
              <a:ext uri="{FF2B5EF4-FFF2-40B4-BE49-F238E27FC236}">
                <a16:creationId xmlns:a16="http://schemas.microsoft.com/office/drawing/2014/main" id="{15513ABD-B5E1-A93E-6FEE-00861F2686A1}"/>
              </a:ext>
            </a:extLst>
          </p:cNvPr>
          <p:cNvSpPr txBox="1"/>
          <p:nvPr/>
        </p:nvSpPr>
        <p:spPr>
          <a:xfrm>
            <a:off x="5017689" y="1336294"/>
            <a:ext cx="3372374" cy="646331"/>
          </a:xfrm>
          <a:prstGeom prst="rect">
            <a:avLst/>
          </a:prstGeom>
          <a:noFill/>
        </p:spPr>
        <p:txBody>
          <a:bodyPr wrap="square" rtlCol="0">
            <a:spAutoFit/>
          </a:bodyPr>
          <a:lstStyle/>
          <a:p>
            <a:pPr algn="ctr">
              <a:buClr>
                <a:srgbClr val="FFC000"/>
              </a:buClr>
            </a:pPr>
            <a:r>
              <a:rPr lang="fr-BE">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Objectifs du programme et logique d’intervention</a:t>
            </a:r>
            <a:endParaRPr lang="fr-FR">
              <a:solidFill>
                <a:srgbClr val="4472C4">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 4" descr="Une image contenant texte&#10;&#10;Description générée automatiquement">
            <a:extLst>
              <a:ext uri="{FF2B5EF4-FFF2-40B4-BE49-F238E27FC236}">
                <a16:creationId xmlns:a16="http://schemas.microsoft.com/office/drawing/2014/main" id="{3C55D962-F105-E85D-7CEE-9A5BF4EA5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6" name="Rectangle 5">
            <a:extLst>
              <a:ext uri="{FF2B5EF4-FFF2-40B4-BE49-F238E27FC236}">
                <a16:creationId xmlns:a16="http://schemas.microsoft.com/office/drawing/2014/main" id="{C47E6E7F-27D3-2F4C-5A4C-0BF9291A1A2D}"/>
              </a:ext>
            </a:extLst>
          </p:cNvPr>
          <p:cNvSpPr/>
          <p:nvPr/>
        </p:nvSpPr>
        <p:spPr>
          <a:xfrm>
            <a:off x="-61506" y="1095776"/>
            <a:ext cx="1513066"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re 1">
            <a:extLst>
              <a:ext uri="{FF2B5EF4-FFF2-40B4-BE49-F238E27FC236}">
                <a16:creationId xmlns:a16="http://schemas.microsoft.com/office/drawing/2014/main" id="{A452F6EF-46CF-96D5-405B-8E0B6DA83F53}"/>
              </a:ext>
            </a:extLst>
          </p:cNvPr>
          <p:cNvSpPr>
            <a:spLocks noGrp="1"/>
          </p:cNvSpPr>
          <p:nvPr>
            <p:ph type="title"/>
          </p:nvPr>
        </p:nvSpPr>
        <p:spPr>
          <a:xfrm>
            <a:off x="1543050" y="365126"/>
            <a:ext cx="9810750" cy="1054100"/>
          </a:xfrm>
        </p:spPr>
        <p:txBody>
          <a:bodyPr/>
          <a:lstStyle/>
          <a:p>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fr-FR" altLang="fr-FR"/>
              <a:t>Contenu du projet</a:t>
            </a:r>
            <a:b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3555299352"/>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6000" fill="hold" nodeType="clickEffect" p14:presetBounceEnd="36000">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14:bounceEnd="36000">
                                          <p:cBhvr additive="base">
                                            <p:cTn id="13" dur="1000" fill="hold"/>
                                            <p:tgtEl>
                                              <p:spTgt spid="11">
                                                <p:txEl>
                                                  <p:pRg st="0" end="0"/>
                                                </p:txEl>
                                              </p:spTgt>
                                            </p:tgtEl>
                                            <p:attrNameLst>
                                              <p:attrName>ppt_x</p:attrName>
                                            </p:attrNameLst>
                                          </p:cBhvr>
                                          <p:tavLst>
                                            <p:tav tm="0">
                                              <p:val>
                                                <p:strVal val="0-#ppt_w/2"/>
                                              </p:val>
                                            </p:tav>
                                            <p:tav tm="100000">
                                              <p:val>
                                                <p:strVal val="#ppt_x"/>
                                              </p:val>
                                            </p:tav>
                                          </p:tavLst>
                                        </p:anim>
                                        <p:anim calcmode="lin" valueType="num" p14:bounceEnd="36000">
                                          <p:cBhvr additive="base">
                                            <p:cTn id="14"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26000" fill="hold" nodeType="clickEffect" p14:presetBounceEnd="36000">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14:bounceEnd="36000">
                                          <p:cBhvr additive="base">
                                            <p:cTn id="19" dur="1000" fill="hold"/>
                                            <p:tgtEl>
                                              <p:spTgt spid="12">
                                                <p:txEl>
                                                  <p:pRg st="0" end="0"/>
                                                </p:txEl>
                                              </p:spTgt>
                                            </p:tgtEl>
                                            <p:attrNameLst>
                                              <p:attrName>ppt_x</p:attrName>
                                            </p:attrNameLst>
                                          </p:cBhvr>
                                          <p:tavLst>
                                            <p:tav tm="0">
                                              <p:val>
                                                <p:strVal val="1+#ppt_w/2"/>
                                              </p:val>
                                            </p:tav>
                                            <p:tav tm="100000">
                                              <p:val>
                                                <p:strVal val="#ppt_x"/>
                                              </p:val>
                                            </p:tav>
                                          </p:tavLst>
                                        </p:anim>
                                        <p:anim calcmode="lin" valueType="num" p14:bounceEnd="36000">
                                          <p:cBhvr additive="base">
                                            <p:cTn id="20"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26000" fill="hold" nodeType="clickEffect" p14:presetBounceEnd="36000">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14:bounceEnd="36000">
                                          <p:cBhvr additive="base">
                                            <p:cTn id="25" dur="1000" fill="hold"/>
                                            <p:tgtEl>
                                              <p:spTgt spid="13">
                                                <p:txEl>
                                                  <p:pRg st="0" end="0"/>
                                                </p:txEl>
                                              </p:spTgt>
                                            </p:tgtEl>
                                            <p:attrNameLst>
                                              <p:attrName>ppt_x</p:attrName>
                                            </p:attrNameLst>
                                          </p:cBhvr>
                                          <p:tavLst>
                                            <p:tav tm="0">
                                              <p:val>
                                                <p:strVal val="#ppt_x"/>
                                              </p:val>
                                            </p:tav>
                                            <p:tav tm="100000">
                                              <p:val>
                                                <p:strVal val="#ppt_x"/>
                                              </p:val>
                                            </p:tav>
                                          </p:tavLst>
                                        </p:anim>
                                        <p:anim calcmode="lin" valueType="num" p14:bounceEnd="36000">
                                          <p:cBhvr additive="base">
                                            <p:cTn id="26"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600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2600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1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2600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pPr marL="0" indent="0">
              <a:buNone/>
            </a:pPr>
            <a:endParaRPr lang="fr-FR" sz="1600"/>
          </a:p>
          <a:p>
            <a:endParaRPr lang="fr-FR" sz="1600"/>
          </a:p>
          <a:p>
            <a:endParaRPr lang="en-GB" sz="1600"/>
          </a:p>
        </p:txBody>
      </p:sp>
      <p:pic>
        <p:nvPicPr>
          <p:cNvPr id="4" name="Image 3">
            <a:extLst>
              <a:ext uri="{FF2B5EF4-FFF2-40B4-BE49-F238E27FC236}">
                <a16:creationId xmlns:a16="http://schemas.microsoft.com/office/drawing/2014/main" id="{47C7DA98-CDF2-FD71-F1EE-BAF249C2CB2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002" y="1507564"/>
            <a:ext cx="1894495" cy="1894495"/>
          </a:xfrm>
          <a:prstGeom prst="rect">
            <a:avLst/>
          </a:prstGeom>
          <a:ln>
            <a:noFill/>
          </a:ln>
          <a:effectLst>
            <a:outerShdw blurRad="292100" dist="139700" dir="2700000" algn="tl" rotWithShape="0">
              <a:srgbClr val="333333">
                <a:alpha val="65000"/>
              </a:srgbClr>
            </a:outerShdw>
          </a:effectLst>
        </p:spPr>
      </p:pic>
      <p:pic>
        <p:nvPicPr>
          <p:cNvPr id="6" name="Picture 28" descr="A group of people in suits&#10;&#10;Description automatically generated with low confidence">
            <a:extLst>
              <a:ext uri="{FF2B5EF4-FFF2-40B4-BE49-F238E27FC236}">
                <a16:creationId xmlns:a16="http://schemas.microsoft.com/office/drawing/2014/main" id="{E7400D1A-3A5D-307E-74EC-1825EDCD1A7D}"/>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1952" y="1613421"/>
            <a:ext cx="2179209" cy="2179209"/>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C7B8B38F-9F76-7B68-18E4-AFE419017C70}"/>
              </a:ext>
            </a:extLst>
          </p:cNvPr>
          <p:cNvSpPr txBox="1"/>
          <p:nvPr/>
        </p:nvSpPr>
        <p:spPr>
          <a:xfrm>
            <a:off x="2208324" y="3463138"/>
            <a:ext cx="3441105" cy="2356414"/>
          </a:xfrm>
          <a:prstGeom prst="rect">
            <a:avLst/>
          </a:prstGeom>
          <a:noFill/>
        </p:spPr>
        <p:txBody>
          <a:bodyPr wrap="square" rtlCol="0">
            <a:spAutoFit/>
          </a:bodyPr>
          <a:lstStyle/>
          <a:p>
            <a:pPr algn="ctr">
              <a:buClr>
                <a:srgbClr val="FFC000"/>
              </a:buClr>
            </a:pPr>
            <a:r>
              <a:rPr lang="fr-FR" altLang="fr-FR" sz="2400" b="1">
                <a:solidFill>
                  <a:srgbClr val="0E6EB6"/>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Réseau</a:t>
            </a:r>
            <a:endParaRPr lang="fr-BE" altLang="fr-FR" sz="2400" b="1">
              <a:solidFill>
                <a:srgbClr val="0E6EB6"/>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gn="ctr">
              <a:buClr>
                <a:srgbClr val="FFC000"/>
              </a:buClr>
            </a:pPr>
            <a:endParaRPr lang="fr-BE" altLang="fr-FR">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0" algn="ctr">
              <a:lnSpc>
                <a:spcPct val="150000"/>
              </a:lnSpc>
              <a:spcBef>
                <a:spcPct val="0"/>
              </a:spcBef>
              <a:defRPr/>
            </a:pPr>
            <a:r>
              <a:rPr lang="fr-FR">
                <a:solidFill>
                  <a:srgbClr val="0E6EB6"/>
                </a:solidFill>
                <a:latin typeface="Open Sans" panose="020B0606030504020204" pitchFamily="34" charset="0"/>
                <a:ea typeface="Open Sans" panose="020B0606030504020204" pitchFamily="34" charset="0"/>
                <a:cs typeface="Open Sans" panose="020B0606030504020204" pitchFamily="34" charset="0"/>
              </a:rPr>
              <a:t>Coopération avec </a:t>
            </a:r>
            <a:r>
              <a:rPr lang="fr-FR" b="1">
                <a:solidFill>
                  <a:srgbClr val="0E6EB6"/>
                </a:solidFill>
                <a:latin typeface="Open Sans" panose="020B0606030504020204" pitchFamily="34" charset="0"/>
                <a:ea typeface="Open Sans" panose="020B0606030504020204" pitchFamily="34" charset="0"/>
                <a:cs typeface="Open Sans" panose="020B0606030504020204" pitchFamily="34" charset="0"/>
              </a:rPr>
              <a:t>au moins une organisation </a:t>
            </a:r>
            <a:r>
              <a:rPr lang="fr-FR">
                <a:solidFill>
                  <a:srgbClr val="0E6EB6"/>
                </a:solidFill>
                <a:latin typeface="Open Sans" panose="020B0606030504020204" pitchFamily="34" charset="0"/>
                <a:ea typeface="Open Sans" panose="020B0606030504020204" pitchFamily="34" charset="0"/>
                <a:cs typeface="Open Sans" panose="020B0606030504020204" pitchFamily="34" charset="0"/>
              </a:rPr>
              <a:t>d'un autre État membre (NL ou DE) ou une structure transfrontalière. </a:t>
            </a:r>
          </a:p>
        </p:txBody>
      </p:sp>
      <p:sp>
        <p:nvSpPr>
          <p:cNvPr id="8" name="ZoneTexte 18">
            <a:extLst>
              <a:ext uri="{FF2B5EF4-FFF2-40B4-BE49-F238E27FC236}">
                <a16:creationId xmlns:a16="http://schemas.microsoft.com/office/drawing/2014/main" id="{D8634C08-2945-5329-D5A4-61B5A50835DE}"/>
              </a:ext>
            </a:extLst>
          </p:cNvPr>
          <p:cNvSpPr txBox="1"/>
          <p:nvPr/>
        </p:nvSpPr>
        <p:spPr>
          <a:xfrm>
            <a:off x="6231003" y="3474755"/>
            <a:ext cx="3752673" cy="1940916"/>
          </a:xfrm>
          <a:prstGeom prst="rect">
            <a:avLst/>
          </a:prstGeom>
          <a:noFill/>
        </p:spPr>
        <p:txBody>
          <a:bodyPr wrap="square" rtlCol="0">
            <a:spAutoFit/>
          </a:bodyPr>
          <a:lstStyle/>
          <a:p>
            <a:pPr algn="ctr">
              <a:buClr>
                <a:srgbClr val="FFC000"/>
              </a:buClr>
            </a:pPr>
            <a:r>
              <a:rPr lang="fr-BE" altLang="fr-FR" sz="2400" b="1">
                <a:solidFill>
                  <a:srgbClr val="0E6EB6"/>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Partenaires</a:t>
            </a:r>
            <a:endParaRPr lang="fr-BE" altLang="fr-FR" sz="2400" b="1">
              <a:solidFill>
                <a:srgbClr val="0E6EB6"/>
              </a:solidFill>
              <a:latin typeface="Open Sans" panose="020B0606030504020204" pitchFamily="34" charset="0"/>
              <a:ea typeface="Open Sans" panose="020B0606030504020204" pitchFamily="34" charset="0"/>
              <a:cs typeface="Open Sans" panose="020B0606030504020204" pitchFamily="34" charset="0"/>
            </a:endParaRPr>
          </a:p>
          <a:p>
            <a:pPr algn="ctr">
              <a:buClr>
                <a:srgbClr val="FFC000"/>
              </a:buClr>
            </a:pPr>
            <a:endParaRPr lang="fr-BE" altLang="fr-FR" sz="18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0" algn="ctr">
              <a:lnSpc>
                <a:spcPct val="150000"/>
              </a:lnSpc>
              <a:spcBef>
                <a:spcPct val="0"/>
              </a:spcBef>
              <a:defRPr/>
            </a:pPr>
            <a:r>
              <a:rPr lang="fr-FR">
                <a:solidFill>
                  <a:srgbClr val="0E6EB6"/>
                </a:solidFill>
                <a:latin typeface="Open Sans" panose="020B0606030504020204" pitchFamily="34" charset="0"/>
                <a:ea typeface="Open Sans" panose="020B0606030504020204" pitchFamily="34" charset="0"/>
                <a:cs typeface="Open Sans" panose="020B0606030504020204" pitchFamily="34" charset="0"/>
              </a:rPr>
              <a:t>Entreprises, PME, établissements d’enseignement et de recherche, organisations sociales, etc.</a:t>
            </a:r>
          </a:p>
        </p:txBody>
      </p:sp>
      <p:pic>
        <p:nvPicPr>
          <p:cNvPr id="5" name="Image 4" descr="Une image contenant texte&#10;&#10;Description générée automatiquement">
            <a:extLst>
              <a:ext uri="{FF2B5EF4-FFF2-40B4-BE49-F238E27FC236}">
                <a16:creationId xmlns:a16="http://schemas.microsoft.com/office/drawing/2014/main" id="{15E4C384-8282-A32C-EE02-901D1AB6B9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9" name="Rectangle 8">
            <a:extLst>
              <a:ext uri="{FF2B5EF4-FFF2-40B4-BE49-F238E27FC236}">
                <a16:creationId xmlns:a16="http://schemas.microsoft.com/office/drawing/2014/main" id="{5EDCA4FA-C56C-B212-FD1A-8760A70B51B2}"/>
              </a:ext>
            </a:extLst>
          </p:cNvPr>
          <p:cNvSpPr/>
          <p:nvPr/>
        </p:nvSpPr>
        <p:spPr>
          <a:xfrm>
            <a:off x="-61506" y="1095776"/>
            <a:ext cx="1513066"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re 1">
            <a:extLst>
              <a:ext uri="{FF2B5EF4-FFF2-40B4-BE49-F238E27FC236}">
                <a16:creationId xmlns:a16="http://schemas.microsoft.com/office/drawing/2014/main" id="{F748BF6E-240A-C360-9880-3E059EBA331A}"/>
              </a:ext>
            </a:extLst>
          </p:cNvPr>
          <p:cNvSpPr>
            <a:spLocks noGrp="1"/>
          </p:cNvSpPr>
          <p:nvPr>
            <p:ph type="title"/>
          </p:nvPr>
        </p:nvSpPr>
        <p:spPr>
          <a:xfrm>
            <a:off x="1543050" y="365126"/>
            <a:ext cx="9810750" cy="1054100"/>
          </a:xfrm>
        </p:spPr>
        <p:txBody>
          <a:bodyPr/>
          <a:lstStyle/>
          <a:p>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fr-FR" altLang="fr-FR"/>
              <a:t>Partenariats</a:t>
            </a:r>
            <a:b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321989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en-GB" sz="1600"/>
          </a:p>
        </p:txBody>
      </p:sp>
      <p:sp>
        <p:nvSpPr>
          <p:cNvPr id="4" name="TextBox 95">
            <a:extLst>
              <a:ext uri="{FF2B5EF4-FFF2-40B4-BE49-F238E27FC236}">
                <a16:creationId xmlns:a16="http://schemas.microsoft.com/office/drawing/2014/main" id="{79167DB6-5251-AD35-51C9-9B7556643025}"/>
              </a:ext>
            </a:extLst>
          </p:cNvPr>
          <p:cNvSpPr txBox="1"/>
          <p:nvPr/>
        </p:nvSpPr>
        <p:spPr>
          <a:xfrm>
            <a:off x="1033974" y="1968553"/>
            <a:ext cx="506202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a:ln>
                  <a:noFill/>
                </a:ln>
                <a:solidFill>
                  <a:srgbClr val="0E6EB6"/>
                </a:solidFill>
                <a:effectLst>
                  <a:outerShdw blurRad="50800" dist="3810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fr-BE" sz="2400" b="1" i="0" u="none" strike="noStrike" kern="1200" cap="none" spc="0" normalizeH="0" baseline="30000" noProof="0">
                <a:ln>
                  <a:noFill/>
                </a:ln>
                <a:solidFill>
                  <a:srgbClr val="0E6EB6"/>
                </a:solidFill>
                <a:effectLst>
                  <a:outerShdw blurRad="50800" dist="3810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er</a:t>
            </a:r>
            <a:r>
              <a:rPr kumimoji="0" lang="fr-BE" sz="2400" b="1" i="0" u="none" strike="noStrike" kern="1200" cap="none" spc="0" normalizeH="0" baseline="0" noProof="0">
                <a:ln>
                  <a:noFill/>
                </a:ln>
                <a:solidFill>
                  <a:srgbClr val="0E6EB6"/>
                </a:solidFill>
                <a:effectLst>
                  <a:outerShdw blurRad="50800" dist="3810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 semestre 2024</a:t>
            </a:r>
          </a:p>
        </p:txBody>
      </p:sp>
      <p:sp>
        <p:nvSpPr>
          <p:cNvPr id="6" name="Freeform: Shape 12">
            <a:extLst>
              <a:ext uri="{FF2B5EF4-FFF2-40B4-BE49-F238E27FC236}">
                <a16:creationId xmlns:a16="http://schemas.microsoft.com/office/drawing/2014/main" id="{2E7AC7CE-2EB1-B2C1-F4B4-7747287CDFF9}"/>
              </a:ext>
            </a:extLst>
          </p:cNvPr>
          <p:cNvSpPr/>
          <p:nvPr/>
        </p:nvSpPr>
        <p:spPr>
          <a:xfrm>
            <a:off x="1609244" y="3041268"/>
            <a:ext cx="3526455" cy="775463"/>
          </a:xfrm>
          <a:custGeom>
            <a:avLst/>
            <a:gdLst>
              <a:gd name="connsiteX0" fmla="*/ 3184034 w 3526455"/>
              <a:gd name="connsiteY0" fmla="*/ 0 h 775463"/>
              <a:gd name="connsiteX1" fmla="*/ 3197998 w 3526455"/>
              <a:gd name="connsiteY1" fmla="*/ 0 h 775463"/>
              <a:gd name="connsiteX2" fmla="*/ 3266072 w 3526455"/>
              <a:gd name="connsiteY2" fmla="*/ 33280 h 775463"/>
              <a:gd name="connsiteX3" fmla="*/ 3496833 w 3526455"/>
              <a:gd name="connsiteY3" fmla="*/ 303292 h 775463"/>
              <a:gd name="connsiteX4" fmla="*/ 3496833 w 3526455"/>
              <a:gd name="connsiteY4" fmla="*/ 472171 h 775463"/>
              <a:gd name="connsiteX5" fmla="*/ 3266072 w 3526455"/>
              <a:gd name="connsiteY5" fmla="*/ 742183 h 775463"/>
              <a:gd name="connsiteX6" fmla="*/ 3197998 w 3526455"/>
              <a:gd name="connsiteY6" fmla="*/ 775463 h 775463"/>
              <a:gd name="connsiteX7" fmla="*/ 3184034 w 3526455"/>
              <a:gd name="connsiteY7" fmla="*/ 775463 h 775463"/>
              <a:gd name="connsiteX8" fmla="*/ 3115960 w 3526455"/>
              <a:gd name="connsiteY8" fmla="*/ 573268 h 775463"/>
              <a:gd name="connsiteX9" fmla="*/ 3202317 w 3526455"/>
              <a:gd name="connsiteY9" fmla="*/ 472171 h 775463"/>
              <a:gd name="connsiteX10" fmla="*/ 3202317 w 3526455"/>
              <a:gd name="connsiteY10" fmla="*/ 303292 h 775463"/>
              <a:gd name="connsiteX11" fmla="*/ 3115960 w 3526455"/>
              <a:gd name="connsiteY11" fmla="*/ 202195 h 775463"/>
              <a:gd name="connsiteX12" fmla="*/ 3184034 w 3526455"/>
              <a:gd name="connsiteY12" fmla="*/ 0 h 775463"/>
              <a:gd name="connsiteX13" fmla="*/ 2739534 w 3526455"/>
              <a:gd name="connsiteY13" fmla="*/ 0 h 775463"/>
              <a:gd name="connsiteX14" fmla="*/ 2753498 w 3526455"/>
              <a:gd name="connsiteY14" fmla="*/ 0 h 775463"/>
              <a:gd name="connsiteX15" fmla="*/ 2821572 w 3526455"/>
              <a:gd name="connsiteY15" fmla="*/ 33280 h 775463"/>
              <a:gd name="connsiteX16" fmla="*/ 3052333 w 3526455"/>
              <a:gd name="connsiteY16" fmla="*/ 303292 h 775463"/>
              <a:gd name="connsiteX17" fmla="*/ 3052333 w 3526455"/>
              <a:gd name="connsiteY17" fmla="*/ 472171 h 775463"/>
              <a:gd name="connsiteX18" fmla="*/ 2821572 w 3526455"/>
              <a:gd name="connsiteY18" fmla="*/ 742183 h 775463"/>
              <a:gd name="connsiteX19" fmla="*/ 2753498 w 3526455"/>
              <a:gd name="connsiteY19" fmla="*/ 775463 h 775463"/>
              <a:gd name="connsiteX20" fmla="*/ 2739534 w 3526455"/>
              <a:gd name="connsiteY20" fmla="*/ 775463 h 775463"/>
              <a:gd name="connsiteX21" fmla="*/ 2671460 w 3526455"/>
              <a:gd name="connsiteY21" fmla="*/ 573268 h 775463"/>
              <a:gd name="connsiteX22" fmla="*/ 2757817 w 3526455"/>
              <a:gd name="connsiteY22" fmla="*/ 472171 h 775463"/>
              <a:gd name="connsiteX23" fmla="*/ 2757817 w 3526455"/>
              <a:gd name="connsiteY23" fmla="*/ 303292 h 775463"/>
              <a:gd name="connsiteX24" fmla="*/ 2671460 w 3526455"/>
              <a:gd name="connsiteY24" fmla="*/ 202195 h 775463"/>
              <a:gd name="connsiteX25" fmla="*/ 2739534 w 3526455"/>
              <a:gd name="connsiteY25" fmla="*/ 0 h 775463"/>
              <a:gd name="connsiteX26" fmla="*/ 2295035 w 3526455"/>
              <a:gd name="connsiteY26" fmla="*/ 0 h 775463"/>
              <a:gd name="connsiteX27" fmla="*/ 2308998 w 3526455"/>
              <a:gd name="connsiteY27" fmla="*/ 0 h 775463"/>
              <a:gd name="connsiteX28" fmla="*/ 2377072 w 3526455"/>
              <a:gd name="connsiteY28" fmla="*/ 33280 h 775463"/>
              <a:gd name="connsiteX29" fmla="*/ 2607835 w 3526455"/>
              <a:gd name="connsiteY29" fmla="*/ 303292 h 775463"/>
              <a:gd name="connsiteX30" fmla="*/ 2607835 w 3526455"/>
              <a:gd name="connsiteY30" fmla="*/ 472171 h 775463"/>
              <a:gd name="connsiteX31" fmla="*/ 2377072 w 3526455"/>
              <a:gd name="connsiteY31" fmla="*/ 742183 h 775463"/>
              <a:gd name="connsiteX32" fmla="*/ 2308998 w 3526455"/>
              <a:gd name="connsiteY32" fmla="*/ 775463 h 775463"/>
              <a:gd name="connsiteX33" fmla="*/ 2295035 w 3526455"/>
              <a:gd name="connsiteY33" fmla="*/ 775463 h 775463"/>
              <a:gd name="connsiteX34" fmla="*/ 2226961 w 3526455"/>
              <a:gd name="connsiteY34" fmla="*/ 573268 h 775463"/>
              <a:gd name="connsiteX35" fmla="*/ 2313317 w 3526455"/>
              <a:gd name="connsiteY35" fmla="*/ 472171 h 775463"/>
              <a:gd name="connsiteX36" fmla="*/ 2313317 w 3526455"/>
              <a:gd name="connsiteY36" fmla="*/ 303292 h 775463"/>
              <a:gd name="connsiteX37" fmla="*/ 2226961 w 3526455"/>
              <a:gd name="connsiteY37" fmla="*/ 202195 h 775463"/>
              <a:gd name="connsiteX38" fmla="*/ 2295035 w 3526455"/>
              <a:gd name="connsiteY38" fmla="*/ 0 h 775463"/>
              <a:gd name="connsiteX39" fmla="*/ 1863234 w 3526455"/>
              <a:gd name="connsiteY39" fmla="*/ 0 h 775463"/>
              <a:gd name="connsiteX40" fmla="*/ 1877198 w 3526455"/>
              <a:gd name="connsiteY40" fmla="*/ 0 h 775463"/>
              <a:gd name="connsiteX41" fmla="*/ 1945272 w 3526455"/>
              <a:gd name="connsiteY41" fmla="*/ 33280 h 775463"/>
              <a:gd name="connsiteX42" fmla="*/ 2176034 w 3526455"/>
              <a:gd name="connsiteY42" fmla="*/ 303292 h 775463"/>
              <a:gd name="connsiteX43" fmla="*/ 2176034 w 3526455"/>
              <a:gd name="connsiteY43" fmla="*/ 472171 h 775463"/>
              <a:gd name="connsiteX44" fmla="*/ 1945272 w 3526455"/>
              <a:gd name="connsiteY44" fmla="*/ 742183 h 775463"/>
              <a:gd name="connsiteX45" fmla="*/ 1877198 w 3526455"/>
              <a:gd name="connsiteY45" fmla="*/ 775463 h 775463"/>
              <a:gd name="connsiteX46" fmla="*/ 1863234 w 3526455"/>
              <a:gd name="connsiteY46" fmla="*/ 775463 h 775463"/>
              <a:gd name="connsiteX47" fmla="*/ 1795160 w 3526455"/>
              <a:gd name="connsiteY47" fmla="*/ 573268 h 775463"/>
              <a:gd name="connsiteX48" fmla="*/ 1881517 w 3526455"/>
              <a:gd name="connsiteY48" fmla="*/ 472171 h 775463"/>
              <a:gd name="connsiteX49" fmla="*/ 1881517 w 3526455"/>
              <a:gd name="connsiteY49" fmla="*/ 303292 h 775463"/>
              <a:gd name="connsiteX50" fmla="*/ 1795160 w 3526455"/>
              <a:gd name="connsiteY50" fmla="*/ 202195 h 775463"/>
              <a:gd name="connsiteX51" fmla="*/ 1863234 w 3526455"/>
              <a:gd name="connsiteY51" fmla="*/ 0 h 775463"/>
              <a:gd name="connsiteX52" fmla="*/ 1418734 w 3526455"/>
              <a:gd name="connsiteY52" fmla="*/ 0 h 775463"/>
              <a:gd name="connsiteX53" fmla="*/ 1432698 w 3526455"/>
              <a:gd name="connsiteY53" fmla="*/ 0 h 775463"/>
              <a:gd name="connsiteX54" fmla="*/ 1500772 w 3526455"/>
              <a:gd name="connsiteY54" fmla="*/ 33280 h 775463"/>
              <a:gd name="connsiteX55" fmla="*/ 1731534 w 3526455"/>
              <a:gd name="connsiteY55" fmla="*/ 303292 h 775463"/>
              <a:gd name="connsiteX56" fmla="*/ 1731534 w 3526455"/>
              <a:gd name="connsiteY56" fmla="*/ 472171 h 775463"/>
              <a:gd name="connsiteX57" fmla="*/ 1500772 w 3526455"/>
              <a:gd name="connsiteY57" fmla="*/ 742183 h 775463"/>
              <a:gd name="connsiteX58" fmla="*/ 1432698 w 3526455"/>
              <a:gd name="connsiteY58" fmla="*/ 775463 h 775463"/>
              <a:gd name="connsiteX59" fmla="*/ 1418734 w 3526455"/>
              <a:gd name="connsiteY59" fmla="*/ 775463 h 775463"/>
              <a:gd name="connsiteX60" fmla="*/ 1350660 w 3526455"/>
              <a:gd name="connsiteY60" fmla="*/ 573268 h 775463"/>
              <a:gd name="connsiteX61" fmla="*/ 1437017 w 3526455"/>
              <a:gd name="connsiteY61" fmla="*/ 472171 h 775463"/>
              <a:gd name="connsiteX62" fmla="*/ 1437017 w 3526455"/>
              <a:gd name="connsiteY62" fmla="*/ 303292 h 775463"/>
              <a:gd name="connsiteX63" fmla="*/ 1350660 w 3526455"/>
              <a:gd name="connsiteY63" fmla="*/ 202195 h 775463"/>
              <a:gd name="connsiteX64" fmla="*/ 1418734 w 3526455"/>
              <a:gd name="connsiteY64" fmla="*/ 0 h 775463"/>
              <a:gd name="connsiteX65" fmla="*/ 974234 w 3526455"/>
              <a:gd name="connsiteY65" fmla="*/ 0 h 775463"/>
              <a:gd name="connsiteX66" fmla="*/ 988198 w 3526455"/>
              <a:gd name="connsiteY66" fmla="*/ 0 h 775463"/>
              <a:gd name="connsiteX67" fmla="*/ 1056272 w 3526455"/>
              <a:gd name="connsiteY67" fmla="*/ 33280 h 775463"/>
              <a:gd name="connsiteX68" fmla="*/ 1287034 w 3526455"/>
              <a:gd name="connsiteY68" fmla="*/ 303292 h 775463"/>
              <a:gd name="connsiteX69" fmla="*/ 1287034 w 3526455"/>
              <a:gd name="connsiteY69" fmla="*/ 472171 h 775463"/>
              <a:gd name="connsiteX70" fmla="*/ 1056272 w 3526455"/>
              <a:gd name="connsiteY70" fmla="*/ 742183 h 775463"/>
              <a:gd name="connsiteX71" fmla="*/ 988198 w 3526455"/>
              <a:gd name="connsiteY71" fmla="*/ 775463 h 775463"/>
              <a:gd name="connsiteX72" fmla="*/ 974234 w 3526455"/>
              <a:gd name="connsiteY72" fmla="*/ 775463 h 775463"/>
              <a:gd name="connsiteX73" fmla="*/ 906160 w 3526455"/>
              <a:gd name="connsiteY73" fmla="*/ 573268 h 775463"/>
              <a:gd name="connsiteX74" fmla="*/ 992517 w 3526455"/>
              <a:gd name="connsiteY74" fmla="*/ 472171 h 775463"/>
              <a:gd name="connsiteX75" fmla="*/ 992517 w 3526455"/>
              <a:gd name="connsiteY75" fmla="*/ 303292 h 775463"/>
              <a:gd name="connsiteX76" fmla="*/ 906160 w 3526455"/>
              <a:gd name="connsiteY76" fmla="*/ 202195 h 775463"/>
              <a:gd name="connsiteX77" fmla="*/ 974234 w 3526455"/>
              <a:gd name="connsiteY77" fmla="*/ 0 h 775463"/>
              <a:gd name="connsiteX78" fmla="*/ 542434 w 3526455"/>
              <a:gd name="connsiteY78" fmla="*/ 0 h 775463"/>
              <a:gd name="connsiteX79" fmla="*/ 556398 w 3526455"/>
              <a:gd name="connsiteY79" fmla="*/ 0 h 775463"/>
              <a:gd name="connsiteX80" fmla="*/ 624472 w 3526455"/>
              <a:gd name="connsiteY80" fmla="*/ 33280 h 775463"/>
              <a:gd name="connsiteX81" fmla="*/ 855234 w 3526455"/>
              <a:gd name="connsiteY81" fmla="*/ 303292 h 775463"/>
              <a:gd name="connsiteX82" fmla="*/ 855234 w 3526455"/>
              <a:gd name="connsiteY82" fmla="*/ 472171 h 775463"/>
              <a:gd name="connsiteX83" fmla="*/ 624472 w 3526455"/>
              <a:gd name="connsiteY83" fmla="*/ 742183 h 775463"/>
              <a:gd name="connsiteX84" fmla="*/ 556398 w 3526455"/>
              <a:gd name="connsiteY84" fmla="*/ 775463 h 775463"/>
              <a:gd name="connsiteX85" fmla="*/ 542434 w 3526455"/>
              <a:gd name="connsiteY85" fmla="*/ 775463 h 775463"/>
              <a:gd name="connsiteX86" fmla="*/ 474360 w 3526455"/>
              <a:gd name="connsiteY86" fmla="*/ 573268 h 775463"/>
              <a:gd name="connsiteX87" fmla="*/ 560717 w 3526455"/>
              <a:gd name="connsiteY87" fmla="*/ 472171 h 775463"/>
              <a:gd name="connsiteX88" fmla="*/ 560717 w 3526455"/>
              <a:gd name="connsiteY88" fmla="*/ 303292 h 775463"/>
              <a:gd name="connsiteX89" fmla="*/ 474360 w 3526455"/>
              <a:gd name="connsiteY89" fmla="*/ 202195 h 775463"/>
              <a:gd name="connsiteX90" fmla="*/ 542434 w 3526455"/>
              <a:gd name="connsiteY90" fmla="*/ 0 h 775463"/>
              <a:gd name="connsiteX91" fmla="*/ 97934 w 3526455"/>
              <a:gd name="connsiteY91" fmla="*/ 0 h 775463"/>
              <a:gd name="connsiteX92" fmla="*/ 111898 w 3526455"/>
              <a:gd name="connsiteY92" fmla="*/ 0 h 775463"/>
              <a:gd name="connsiteX93" fmla="*/ 179972 w 3526455"/>
              <a:gd name="connsiteY93" fmla="*/ 33280 h 775463"/>
              <a:gd name="connsiteX94" fmla="*/ 410734 w 3526455"/>
              <a:gd name="connsiteY94" fmla="*/ 303292 h 775463"/>
              <a:gd name="connsiteX95" fmla="*/ 410734 w 3526455"/>
              <a:gd name="connsiteY95" fmla="*/ 472171 h 775463"/>
              <a:gd name="connsiteX96" fmla="*/ 179972 w 3526455"/>
              <a:gd name="connsiteY96" fmla="*/ 742183 h 775463"/>
              <a:gd name="connsiteX97" fmla="*/ 111898 w 3526455"/>
              <a:gd name="connsiteY97" fmla="*/ 775463 h 775463"/>
              <a:gd name="connsiteX98" fmla="*/ 97934 w 3526455"/>
              <a:gd name="connsiteY98" fmla="*/ 775463 h 775463"/>
              <a:gd name="connsiteX99" fmla="*/ 29860 w 3526455"/>
              <a:gd name="connsiteY99" fmla="*/ 573268 h 775463"/>
              <a:gd name="connsiteX100" fmla="*/ 116217 w 3526455"/>
              <a:gd name="connsiteY100" fmla="*/ 472171 h 775463"/>
              <a:gd name="connsiteX101" fmla="*/ 116217 w 3526455"/>
              <a:gd name="connsiteY101" fmla="*/ 303292 h 775463"/>
              <a:gd name="connsiteX102" fmla="*/ 29860 w 3526455"/>
              <a:gd name="connsiteY102" fmla="*/ 202195 h 775463"/>
              <a:gd name="connsiteX103" fmla="*/ 97934 w 3526455"/>
              <a:gd name="connsiteY103" fmla="*/ 0 h 77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526455" h="775463">
                <a:moveTo>
                  <a:pt x="3184034" y="0"/>
                </a:moveTo>
                <a:lnTo>
                  <a:pt x="3197998" y="0"/>
                </a:lnTo>
                <a:cubicBezTo>
                  <a:pt x="3223397" y="0"/>
                  <a:pt x="3247923" y="11955"/>
                  <a:pt x="3266072" y="33280"/>
                </a:cubicBezTo>
                <a:lnTo>
                  <a:pt x="3496833" y="303292"/>
                </a:lnTo>
                <a:cubicBezTo>
                  <a:pt x="3536330" y="349497"/>
                  <a:pt x="3536330" y="425966"/>
                  <a:pt x="3496833" y="472171"/>
                </a:cubicBezTo>
                <a:lnTo>
                  <a:pt x="3266072" y="742183"/>
                </a:lnTo>
                <a:cubicBezTo>
                  <a:pt x="3247923" y="763508"/>
                  <a:pt x="3223397" y="775463"/>
                  <a:pt x="3197998" y="775463"/>
                </a:cubicBezTo>
                <a:lnTo>
                  <a:pt x="3184034" y="775463"/>
                </a:lnTo>
                <a:cubicBezTo>
                  <a:pt x="3096268" y="775463"/>
                  <a:pt x="3052967" y="646937"/>
                  <a:pt x="3115960" y="573268"/>
                </a:cubicBezTo>
                <a:lnTo>
                  <a:pt x="3202317" y="472171"/>
                </a:lnTo>
                <a:cubicBezTo>
                  <a:pt x="3241814" y="425966"/>
                  <a:pt x="3241814" y="349497"/>
                  <a:pt x="3202317" y="303292"/>
                </a:cubicBezTo>
                <a:lnTo>
                  <a:pt x="3115960" y="202195"/>
                </a:lnTo>
                <a:cubicBezTo>
                  <a:pt x="3052967" y="128526"/>
                  <a:pt x="3096268" y="0"/>
                  <a:pt x="3184034" y="0"/>
                </a:cubicBezTo>
                <a:close/>
                <a:moveTo>
                  <a:pt x="2739534" y="0"/>
                </a:moveTo>
                <a:lnTo>
                  <a:pt x="2753498" y="0"/>
                </a:lnTo>
                <a:cubicBezTo>
                  <a:pt x="2778897" y="0"/>
                  <a:pt x="2803423" y="11955"/>
                  <a:pt x="2821572" y="33280"/>
                </a:cubicBezTo>
                <a:lnTo>
                  <a:pt x="3052333" y="303292"/>
                </a:lnTo>
                <a:cubicBezTo>
                  <a:pt x="3091830" y="349497"/>
                  <a:pt x="3091830" y="425966"/>
                  <a:pt x="3052333" y="472171"/>
                </a:cubicBezTo>
                <a:lnTo>
                  <a:pt x="2821572" y="742183"/>
                </a:lnTo>
                <a:cubicBezTo>
                  <a:pt x="2803423" y="763508"/>
                  <a:pt x="2778897" y="775463"/>
                  <a:pt x="2753498" y="775463"/>
                </a:cubicBezTo>
                <a:lnTo>
                  <a:pt x="2739534" y="775463"/>
                </a:lnTo>
                <a:cubicBezTo>
                  <a:pt x="2651768" y="775463"/>
                  <a:pt x="2608467" y="646937"/>
                  <a:pt x="2671460" y="573268"/>
                </a:cubicBezTo>
                <a:lnTo>
                  <a:pt x="2757817" y="472171"/>
                </a:lnTo>
                <a:cubicBezTo>
                  <a:pt x="2797314" y="425966"/>
                  <a:pt x="2797314" y="349497"/>
                  <a:pt x="2757817" y="303292"/>
                </a:cubicBezTo>
                <a:lnTo>
                  <a:pt x="2671460" y="202195"/>
                </a:lnTo>
                <a:cubicBezTo>
                  <a:pt x="2608467" y="128526"/>
                  <a:pt x="2651768" y="0"/>
                  <a:pt x="2739534" y="0"/>
                </a:cubicBezTo>
                <a:close/>
                <a:moveTo>
                  <a:pt x="2295035" y="0"/>
                </a:moveTo>
                <a:lnTo>
                  <a:pt x="2308998" y="0"/>
                </a:lnTo>
                <a:cubicBezTo>
                  <a:pt x="2334397" y="0"/>
                  <a:pt x="2358924" y="11955"/>
                  <a:pt x="2377072" y="33280"/>
                </a:cubicBezTo>
                <a:lnTo>
                  <a:pt x="2607835" y="303292"/>
                </a:lnTo>
                <a:cubicBezTo>
                  <a:pt x="2647332" y="349497"/>
                  <a:pt x="2647332" y="425966"/>
                  <a:pt x="2607835" y="472171"/>
                </a:cubicBezTo>
                <a:lnTo>
                  <a:pt x="2377072" y="742183"/>
                </a:lnTo>
                <a:cubicBezTo>
                  <a:pt x="2358924" y="763508"/>
                  <a:pt x="2334532" y="775463"/>
                  <a:pt x="2308998" y="775463"/>
                </a:cubicBezTo>
                <a:lnTo>
                  <a:pt x="2295035" y="775463"/>
                </a:lnTo>
                <a:cubicBezTo>
                  <a:pt x="2207268" y="775463"/>
                  <a:pt x="2163966" y="646937"/>
                  <a:pt x="2226961" y="573268"/>
                </a:cubicBezTo>
                <a:lnTo>
                  <a:pt x="2313317" y="472171"/>
                </a:lnTo>
                <a:cubicBezTo>
                  <a:pt x="2352815" y="425966"/>
                  <a:pt x="2352815" y="349497"/>
                  <a:pt x="2313317" y="303292"/>
                </a:cubicBezTo>
                <a:lnTo>
                  <a:pt x="2226961" y="202195"/>
                </a:lnTo>
                <a:cubicBezTo>
                  <a:pt x="2163966" y="128526"/>
                  <a:pt x="2207268" y="0"/>
                  <a:pt x="2295035" y="0"/>
                </a:cubicBezTo>
                <a:close/>
                <a:moveTo>
                  <a:pt x="1863234" y="0"/>
                </a:moveTo>
                <a:lnTo>
                  <a:pt x="1877198" y="0"/>
                </a:lnTo>
                <a:cubicBezTo>
                  <a:pt x="1902597" y="0"/>
                  <a:pt x="1927123" y="11955"/>
                  <a:pt x="1945272" y="33280"/>
                </a:cubicBezTo>
                <a:lnTo>
                  <a:pt x="2176034" y="303292"/>
                </a:lnTo>
                <a:cubicBezTo>
                  <a:pt x="2215532" y="349497"/>
                  <a:pt x="2215532" y="425966"/>
                  <a:pt x="2176034" y="472171"/>
                </a:cubicBezTo>
                <a:lnTo>
                  <a:pt x="1945272" y="742183"/>
                </a:lnTo>
                <a:cubicBezTo>
                  <a:pt x="1927123" y="763508"/>
                  <a:pt x="1902597" y="775463"/>
                  <a:pt x="1877198" y="775463"/>
                </a:cubicBezTo>
                <a:lnTo>
                  <a:pt x="1863234" y="775463"/>
                </a:lnTo>
                <a:cubicBezTo>
                  <a:pt x="1775467" y="775463"/>
                  <a:pt x="1732166" y="646937"/>
                  <a:pt x="1795160" y="573268"/>
                </a:cubicBezTo>
                <a:lnTo>
                  <a:pt x="1881517" y="472171"/>
                </a:lnTo>
                <a:cubicBezTo>
                  <a:pt x="1921014" y="425966"/>
                  <a:pt x="1921014" y="349497"/>
                  <a:pt x="1881517" y="303292"/>
                </a:cubicBezTo>
                <a:lnTo>
                  <a:pt x="1795160" y="202195"/>
                </a:lnTo>
                <a:cubicBezTo>
                  <a:pt x="1732166" y="128526"/>
                  <a:pt x="1775467" y="0"/>
                  <a:pt x="1863234" y="0"/>
                </a:cubicBezTo>
                <a:close/>
                <a:moveTo>
                  <a:pt x="1418734" y="0"/>
                </a:moveTo>
                <a:lnTo>
                  <a:pt x="1432698" y="0"/>
                </a:lnTo>
                <a:cubicBezTo>
                  <a:pt x="1458097" y="0"/>
                  <a:pt x="1482623" y="11955"/>
                  <a:pt x="1500772" y="33280"/>
                </a:cubicBezTo>
                <a:lnTo>
                  <a:pt x="1731534" y="303292"/>
                </a:lnTo>
                <a:cubicBezTo>
                  <a:pt x="1771031" y="349497"/>
                  <a:pt x="1771031" y="425966"/>
                  <a:pt x="1731534" y="472171"/>
                </a:cubicBezTo>
                <a:lnTo>
                  <a:pt x="1500772" y="742183"/>
                </a:lnTo>
                <a:cubicBezTo>
                  <a:pt x="1482623" y="763508"/>
                  <a:pt x="1458097" y="775463"/>
                  <a:pt x="1432698" y="775463"/>
                </a:cubicBezTo>
                <a:lnTo>
                  <a:pt x="1418734" y="775463"/>
                </a:lnTo>
                <a:cubicBezTo>
                  <a:pt x="1330967" y="775463"/>
                  <a:pt x="1287666" y="646937"/>
                  <a:pt x="1350660" y="573268"/>
                </a:cubicBezTo>
                <a:lnTo>
                  <a:pt x="1437017" y="472171"/>
                </a:lnTo>
                <a:cubicBezTo>
                  <a:pt x="1476514" y="425966"/>
                  <a:pt x="1476514" y="349497"/>
                  <a:pt x="1437017" y="303292"/>
                </a:cubicBezTo>
                <a:lnTo>
                  <a:pt x="1350660" y="202195"/>
                </a:lnTo>
                <a:cubicBezTo>
                  <a:pt x="1287666" y="128526"/>
                  <a:pt x="1330967" y="0"/>
                  <a:pt x="1418734" y="0"/>
                </a:cubicBezTo>
                <a:close/>
                <a:moveTo>
                  <a:pt x="974234" y="0"/>
                </a:moveTo>
                <a:lnTo>
                  <a:pt x="988198" y="0"/>
                </a:lnTo>
                <a:cubicBezTo>
                  <a:pt x="1013597" y="0"/>
                  <a:pt x="1038123" y="11955"/>
                  <a:pt x="1056272" y="33280"/>
                </a:cubicBezTo>
                <a:lnTo>
                  <a:pt x="1287034" y="303292"/>
                </a:lnTo>
                <a:cubicBezTo>
                  <a:pt x="1326531" y="349497"/>
                  <a:pt x="1326531" y="425966"/>
                  <a:pt x="1287034" y="472171"/>
                </a:cubicBezTo>
                <a:lnTo>
                  <a:pt x="1056272" y="742183"/>
                </a:lnTo>
                <a:cubicBezTo>
                  <a:pt x="1038123" y="763508"/>
                  <a:pt x="1013731" y="775463"/>
                  <a:pt x="988198" y="775463"/>
                </a:cubicBezTo>
                <a:lnTo>
                  <a:pt x="974234" y="775463"/>
                </a:lnTo>
                <a:cubicBezTo>
                  <a:pt x="886467" y="775463"/>
                  <a:pt x="843166" y="646937"/>
                  <a:pt x="906160" y="573268"/>
                </a:cubicBezTo>
                <a:lnTo>
                  <a:pt x="992517" y="472171"/>
                </a:lnTo>
                <a:cubicBezTo>
                  <a:pt x="1032014" y="425966"/>
                  <a:pt x="1032014" y="349497"/>
                  <a:pt x="992517" y="303292"/>
                </a:cubicBezTo>
                <a:lnTo>
                  <a:pt x="906160" y="202195"/>
                </a:lnTo>
                <a:cubicBezTo>
                  <a:pt x="843166" y="128526"/>
                  <a:pt x="886467" y="0"/>
                  <a:pt x="974234" y="0"/>
                </a:cubicBezTo>
                <a:close/>
                <a:moveTo>
                  <a:pt x="542434" y="0"/>
                </a:moveTo>
                <a:lnTo>
                  <a:pt x="556398" y="0"/>
                </a:lnTo>
                <a:cubicBezTo>
                  <a:pt x="581797" y="0"/>
                  <a:pt x="606323" y="11955"/>
                  <a:pt x="624472" y="33280"/>
                </a:cubicBezTo>
                <a:lnTo>
                  <a:pt x="855234" y="303292"/>
                </a:lnTo>
                <a:cubicBezTo>
                  <a:pt x="894731" y="349497"/>
                  <a:pt x="894731" y="425966"/>
                  <a:pt x="855234" y="472171"/>
                </a:cubicBezTo>
                <a:lnTo>
                  <a:pt x="624472" y="742183"/>
                </a:lnTo>
                <a:cubicBezTo>
                  <a:pt x="606323" y="763508"/>
                  <a:pt x="581797" y="775463"/>
                  <a:pt x="556398" y="775463"/>
                </a:cubicBezTo>
                <a:lnTo>
                  <a:pt x="542434" y="775463"/>
                </a:lnTo>
                <a:cubicBezTo>
                  <a:pt x="454668" y="775463"/>
                  <a:pt x="411366" y="646937"/>
                  <a:pt x="474360" y="573268"/>
                </a:cubicBezTo>
                <a:lnTo>
                  <a:pt x="560717" y="472171"/>
                </a:lnTo>
                <a:cubicBezTo>
                  <a:pt x="600214" y="425966"/>
                  <a:pt x="600214" y="349497"/>
                  <a:pt x="560717" y="303292"/>
                </a:cubicBezTo>
                <a:lnTo>
                  <a:pt x="474360" y="202195"/>
                </a:lnTo>
                <a:cubicBezTo>
                  <a:pt x="411366" y="128526"/>
                  <a:pt x="454668" y="0"/>
                  <a:pt x="542434" y="0"/>
                </a:cubicBezTo>
                <a:close/>
                <a:moveTo>
                  <a:pt x="97934" y="0"/>
                </a:moveTo>
                <a:lnTo>
                  <a:pt x="111898" y="0"/>
                </a:lnTo>
                <a:cubicBezTo>
                  <a:pt x="137297" y="0"/>
                  <a:pt x="161823" y="11955"/>
                  <a:pt x="179972" y="33280"/>
                </a:cubicBezTo>
                <a:lnTo>
                  <a:pt x="410734" y="303292"/>
                </a:lnTo>
                <a:cubicBezTo>
                  <a:pt x="450232" y="349497"/>
                  <a:pt x="450232" y="425966"/>
                  <a:pt x="410734" y="472171"/>
                </a:cubicBezTo>
                <a:lnTo>
                  <a:pt x="179972" y="742183"/>
                </a:lnTo>
                <a:cubicBezTo>
                  <a:pt x="161823" y="763508"/>
                  <a:pt x="137297" y="775463"/>
                  <a:pt x="111898" y="775463"/>
                </a:cubicBezTo>
                <a:lnTo>
                  <a:pt x="97934" y="775463"/>
                </a:lnTo>
                <a:cubicBezTo>
                  <a:pt x="10168" y="775463"/>
                  <a:pt x="-33134" y="646937"/>
                  <a:pt x="29860" y="573268"/>
                </a:cubicBezTo>
                <a:lnTo>
                  <a:pt x="116217" y="472171"/>
                </a:lnTo>
                <a:cubicBezTo>
                  <a:pt x="155714" y="425966"/>
                  <a:pt x="155714" y="349497"/>
                  <a:pt x="116217" y="303292"/>
                </a:cubicBezTo>
                <a:lnTo>
                  <a:pt x="29860" y="202195"/>
                </a:lnTo>
                <a:cubicBezTo>
                  <a:pt x="-33134" y="128526"/>
                  <a:pt x="10168" y="0"/>
                  <a:pt x="97934" y="0"/>
                </a:cubicBezTo>
                <a:close/>
              </a:path>
            </a:pathLst>
          </a:custGeom>
          <a:gradFill flip="none" rotWithShape="1">
            <a:gsLst>
              <a:gs pos="0">
                <a:schemeClr val="tx2">
                  <a:lumMod val="75000"/>
                </a:schemeClr>
              </a:gs>
              <a:gs pos="48000">
                <a:schemeClr val="accent1">
                  <a:lumMod val="75000"/>
                </a:schemeClr>
              </a:gs>
              <a:gs pos="100000">
                <a:schemeClr val="bg1"/>
              </a:gs>
            </a:gsLst>
            <a:lin ang="10800000" scaled="1"/>
            <a:tileRect/>
          </a:gra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87">
            <a:extLst>
              <a:ext uri="{FF2B5EF4-FFF2-40B4-BE49-F238E27FC236}">
                <a16:creationId xmlns:a16="http://schemas.microsoft.com/office/drawing/2014/main" id="{DAD821EB-E7F2-5121-AEED-AF8B1F67C59B}"/>
              </a:ext>
            </a:extLst>
          </p:cNvPr>
          <p:cNvSpPr txBox="1"/>
          <p:nvPr/>
        </p:nvSpPr>
        <p:spPr>
          <a:xfrm>
            <a:off x="1543050" y="3816731"/>
            <a:ext cx="4035753" cy="156966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srgbClr val="0E6EB6"/>
                </a:solidFill>
                <a:effectLst>
                  <a:outerShdw blurRad="50800" dist="3810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Ebauche projet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srgbClr val="0E6EB6"/>
                </a:solidFill>
                <a:effectLst>
                  <a:outerShdw blurRad="50800" dist="3810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Soumission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srgbClr val="0E6EB6"/>
                </a:solidFill>
                <a:effectLst>
                  <a:outerShdw blurRad="50800" dist="3810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(Etape 1)</a:t>
            </a:r>
          </a:p>
        </p:txBody>
      </p:sp>
      <p:sp>
        <p:nvSpPr>
          <p:cNvPr id="8" name="Freeform: Shape 14">
            <a:extLst>
              <a:ext uri="{FF2B5EF4-FFF2-40B4-BE49-F238E27FC236}">
                <a16:creationId xmlns:a16="http://schemas.microsoft.com/office/drawing/2014/main" id="{2B3B15A4-5701-0D93-7803-B6004D956A16}"/>
              </a:ext>
            </a:extLst>
          </p:cNvPr>
          <p:cNvSpPr/>
          <p:nvPr/>
        </p:nvSpPr>
        <p:spPr>
          <a:xfrm>
            <a:off x="5883133" y="2916418"/>
            <a:ext cx="3850261" cy="1129337"/>
          </a:xfrm>
          <a:custGeom>
            <a:avLst/>
            <a:gdLst>
              <a:gd name="connsiteX0" fmla="*/ 3607980 w 4144944"/>
              <a:gd name="connsiteY0" fmla="*/ 0 h 1215772"/>
              <a:gd name="connsiteX1" fmla="*/ 3629841 w 4144944"/>
              <a:gd name="connsiteY1" fmla="*/ 0 h 1215772"/>
              <a:gd name="connsiteX2" fmla="*/ 3736620 w 4144944"/>
              <a:gd name="connsiteY2" fmla="*/ 52177 h 1215772"/>
              <a:gd name="connsiteX3" fmla="*/ 4098468 w 4144944"/>
              <a:gd name="connsiteY3" fmla="*/ 475390 h 1215772"/>
              <a:gd name="connsiteX4" fmla="*/ 4098468 w 4144944"/>
              <a:gd name="connsiteY4" fmla="*/ 740158 h 1215772"/>
              <a:gd name="connsiteX5" fmla="*/ 3736620 w 4144944"/>
              <a:gd name="connsiteY5" fmla="*/ 1163314 h 1215772"/>
              <a:gd name="connsiteX6" fmla="*/ 3629841 w 4144944"/>
              <a:gd name="connsiteY6" fmla="*/ 1215772 h 1215772"/>
              <a:gd name="connsiteX7" fmla="*/ 3607980 w 4144944"/>
              <a:gd name="connsiteY7" fmla="*/ 1215772 h 1215772"/>
              <a:gd name="connsiteX8" fmla="*/ 3501166 w 4144944"/>
              <a:gd name="connsiteY8" fmla="*/ 898771 h 1215772"/>
              <a:gd name="connsiteX9" fmla="*/ 3636684 w 4144944"/>
              <a:gd name="connsiteY9" fmla="*/ 740270 h 1215772"/>
              <a:gd name="connsiteX10" fmla="*/ 3636684 w 4144944"/>
              <a:gd name="connsiteY10" fmla="*/ 475502 h 1215772"/>
              <a:gd name="connsiteX11" fmla="*/ 3501166 w 4144944"/>
              <a:gd name="connsiteY11" fmla="*/ 317001 h 1215772"/>
              <a:gd name="connsiteX12" fmla="*/ 3607980 w 4144944"/>
              <a:gd name="connsiteY12" fmla="*/ 0 h 1215772"/>
              <a:gd name="connsiteX13" fmla="*/ 2922180 w 4144944"/>
              <a:gd name="connsiteY13" fmla="*/ 0 h 1215772"/>
              <a:gd name="connsiteX14" fmla="*/ 2944041 w 4144944"/>
              <a:gd name="connsiteY14" fmla="*/ 0 h 1215772"/>
              <a:gd name="connsiteX15" fmla="*/ 3050820 w 4144944"/>
              <a:gd name="connsiteY15" fmla="*/ 52177 h 1215772"/>
              <a:gd name="connsiteX16" fmla="*/ 3412668 w 4144944"/>
              <a:gd name="connsiteY16" fmla="*/ 475390 h 1215772"/>
              <a:gd name="connsiteX17" fmla="*/ 3412668 w 4144944"/>
              <a:gd name="connsiteY17" fmla="*/ 740158 h 1215772"/>
              <a:gd name="connsiteX18" fmla="*/ 3050820 w 4144944"/>
              <a:gd name="connsiteY18" fmla="*/ 1163314 h 1215772"/>
              <a:gd name="connsiteX19" fmla="*/ 2944041 w 4144944"/>
              <a:gd name="connsiteY19" fmla="*/ 1215772 h 1215772"/>
              <a:gd name="connsiteX20" fmla="*/ 2922180 w 4144944"/>
              <a:gd name="connsiteY20" fmla="*/ 1215772 h 1215772"/>
              <a:gd name="connsiteX21" fmla="*/ 2815366 w 4144944"/>
              <a:gd name="connsiteY21" fmla="*/ 898771 h 1215772"/>
              <a:gd name="connsiteX22" fmla="*/ 2950884 w 4144944"/>
              <a:gd name="connsiteY22" fmla="*/ 740270 h 1215772"/>
              <a:gd name="connsiteX23" fmla="*/ 2950884 w 4144944"/>
              <a:gd name="connsiteY23" fmla="*/ 475502 h 1215772"/>
              <a:gd name="connsiteX24" fmla="*/ 2815366 w 4144944"/>
              <a:gd name="connsiteY24" fmla="*/ 317001 h 1215772"/>
              <a:gd name="connsiteX25" fmla="*/ 2922180 w 4144944"/>
              <a:gd name="connsiteY25" fmla="*/ 0 h 1215772"/>
              <a:gd name="connsiteX26" fmla="*/ 2236380 w 4144944"/>
              <a:gd name="connsiteY26" fmla="*/ 0 h 1215772"/>
              <a:gd name="connsiteX27" fmla="*/ 2258241 w 4144944"/>
              <a:gd name="connsiteY27" fmla="*/ 0 h 1215772"/>
              <a:gd name="connsiteX28" fmla="*/ 2365020 w 4144944"/>
              <a:gd name="connsiteY28" fmla="*/ 52177 h 1215772"/>
              <a:gd name="connsiteX29" fmla="*/ 2726868 w 4144944"/>
              <a:gd name="connsiteY29" fmla="*/ 475390 h 1215772"/>
              <a:gd name="connsiteX30" fmla="*/ 2726868 w 4144944"/>
              <a:gd name="connsiteY30" fmla="*/ 740158 h 1215772"/>
              <a:gd name="connsiteX31" fmla="*/ 2365020 w 4144944"/>
              <a:gd name="connsiteY31" fmla="*/ 1163314 h 1215772"/>
              <a:gd name="connsiteX32" fmla="*/ 2258241 w 4144944"/>
              <a:gd name="connsiteY32" fmla="*/ 1215772 h 1215772"/>
              <a:gd name="connsiteX33" fmla="*/ 2236380 w 4144944"/>
              <a:gd name="connsiteY33" fmla="*/ 1215772 h 1215772"/>
              <a:gd name="connsiteX34" fmla="*/ 2129566 w 4144944"/>
              <a:gd name="connsiteY34" fmla="*/ 898771 h 1215772"/>
              <a:gd name="connsiteX35" fmla="*/ 2265084 w 4144944"/>
              <a:gd name="connsiteY35" fmla="*/ 740270 h 1215772"/>
              <a:gd name="connsiteX36" fmla="*/ 2265084 w 4144944"/>
              <a:gd name="connsiteY36" fmla="*/ 475502 h 1215772"/>
              <a:gd name="connsiteX37" fmla="*/ 2129566 w 4144944"/>
              <a:gd name="connsiteY37" fmla="*/ 317001 h 1215772"/>
              <a:gd name="connsiteX38" fmla="*/ 2236380 w 4144944"/>
              <a:gd name="connsiteY38" fmla="*/ 0 h 1215772"/>
              <a:gd name="connsiteX39" fmla="*/ 1537880 w 4144944"/>
              <a:gd name="connsiteY39" fmla="*/ 0 h 1215772"/>
              <a:gd name="connsiteX40" fmla="*/ 1559741 w 4144944"/>
              <a:gd name="connsiteY40" fmla="*/ 0 h 1215772"/>
              <a:gd name="connsiteX41" fmla="*/ 1666520 w 4144944"/>
              <a:gd name="connsiteY41" fmla="*/ 52177 h 1215772"/>
              <a:gd name="connsiteX42" fmla="*/ 2028368 w 4144944"/>
              <a:gd name="connsiteY42" fmla="*/ 475390 h 1215772"/>
              <a:gd name="connsiteX43" fmla="*/ 2028368 w 4144944"/>
              <a:gd name="connsiteY43" fmla="*/ 740158 h 1215772"/>
              <a:gd name="connsiteX44" fmla="*/ 1666520 w 4144944"/>
              <a:gd name="connsiteY44" fmla="*/ 1163314 h 1215772"/>
              <a:gd name="connsiteX45" fmla="*/ 1559741 w 4144944"/>
              <a:gd name="connsiteY45" fmla="*/ 1215772 h 1215772"/>
              <a:gd name="connsiteX46" fmla="*/ 1537880 w 4144944"/>
              <a:gd name="connsiteY46" fmla="*/ 1215772 h 1215772"/>
              <a:gd name="connsiteX47" fmla="*/ 1431066 w 4144944"/>
              <a:gd name="connsiteY47" fmla="*/ 898771 h 1215772"/>
              <a:gd name="connsiteX48" fmla="*/ 1566584 w 4144944"/>
              <a:gd name="connsiteY48" fmla="*/ 740270 h 1215772"/>
              <a:gd name="connsiteX49" fmla="*/ 1566584 w 4144944"/>
              <a:gd name="connsiteY49" fmla="*/ 475502 h 1215772"/>
              <a:gd name="connsiteX50" fmla="*/ 1431066 w 4144944"/>
              <a:gd name="connsiteY50" fmla="*/ 317001 h 1215772"/>
              <a:gd name="connsiteX51" fmla="*/ 1537880 w 4144944"/>
              <a:gd name="connsiteY51" fmla="*/ 0 h 1215772"/>
              <a:gd name="connsiteX52" fmla="*/ 852080 w 4144944"/>
              <a:gd name="connsiteY52" fmla="*/ 0 h 1215772"/>
              <a:gd name="connsiteX53" fmla="*/ 873941 w 4144944"/>
              <a:gd name="connsiteY53" fmla="*/ 0 h 1215772"/>
              <a:gd name="connsiteX54" fmla="*/ 980720 w 4144944"/>
              <a:gd name="connsiteY54" fmla="*/ 52177 h 1215772"/>
              <a:gd name="connsiteX55" fmla="*/ 1342568 w 4144944"/>
              <a:gd name="connsiteY55" fmla="*/ 475390 h 1215772"/>
              <a:gd name="connsiteX56" fmla="*/ 1342568 w 4144944"/>
              <a:gd name="connsiteY56" fmla="*/ 740158 h 1215772"/>
              <a:gd name="connsiteX57" fmla="*/ 980720 w 4144944"/>
              <a:gd name="connsiteY57" fmla="*/ 1163314 h 1215772"/>
              <a:gd name="connsiteX58" fmla="*/ 873941 w 4144944"/>
              <a:gd name="connsiteY58" fmla="*/ 1215772 h 1215772"/>
              <a:gd name="connsiteX59" fmla="*/ 852080 w 4144944"/>
              <a:gd name="connsiteY59" fmla="*/ 1215772 h 1215772"/>
              <a:gd name="connsiteX60" fmla="*/ 745266 w 4144944"/>
              <a:gd name="connsiteY60" fmla="*/ 898771 h 1215772"/>
              <a:gd name="connsiteX61" fmla="*/ 880783 w 4144944"/>
              <a:gd name="connsiteY61" fmla="*/ 740270 h 1215772"/>
              <a:gd name="connsiteX62" fmla="*/ 880783 w 4144944"/>
              <a:gd name="connsiteY62" fmla="*/ 475502 h 1215772"/>
              <a:gd name="connsiteX63" fmla="*/ 745266 w 4144944"/>
              <a:gd name="connsiteY63" fmla="*/ 317001 h 1215772"/>
              <a:gd name="connsiteX64" fmla="*/ 852080 w 4144944"/>
              <a:gd name="connsiteY64" fmla="*/ 0 h 1215772"/>
              <a:gd name="connsiteX65" fmla="*/ 153580 w 4144944"/>
              <a:gd name="connsiteY65" fmla="*/ 0 h 1215772"/>
              <a:gd name="connsiteX66" fmla="*/ 175441 w 4144944"/>
              <a:gd name="connsiteY66" fmla="*/ 0 h 1215772"/>
              <a:gd name="connsiteX67" fmla="*/ 282220 w 4144944"/>
              <a:gd name="connsiteY67" fmla="*/ 52177 h 1215772"/>
              <a:gd name="connsiteX68" fmla="*/ 644068 w 4144944"/>
              <a:gd name="connsiteY68" fmla="*/ 475390 h 1215772"/>
              <a:gd name="connsiteX69" fmla="*/ 644068 w 4144944"/>
              <a:gd name="connsiteY69" fmla="*/ 740158 h 1215772"/>
              <a:gd name="connsiteX70" fmla="*/ 282220 w 4144944"/>
              <a:gd name="connsiteY70" fmla="*/ 1163314 h 1215772"/>
              <a:gd name="connsiteX71" fmla="*/ 175441 w 4144944"/>
              <a:gd name="connsiteY71" fmla="*/ 1215772 h 1215772"/>
              <a:gd name="connsiteX72" fmla="*/ 153580 w 4144944"/>
              <a:gd name="connsiteY72" fmla="*/ 1215772 h 1215772"/>
              <a:gd name="connsiteX73" fmla="*/ 46766 w 4144944"/>
              <a:gd name="connsiteY73" fmla="*/ 898771 h 1215772"/>
              <a:gd name="connsiteX74" fmla="*/ 182283 w 4144944"/>
              <a:gd name="connsiteY74" fmla="*/ 740270 h 1215772"/>
              <a:gd name="connsiteX75" fmla="*/ 182283 w 4144944"/>
              <a:gd name="connsiteY75" fmla="*/ 475502 h 1215772"/>
              <a:gd name="connsiteX76" fmla="*/ 46766 w 4144944"/>
              <a:gd name="connsiteY76" fmla="*/ 317001 h 1215772"/>
              <a:gd name="connsiteX77" fmla="*/ 153580 w 4144944"/>
              <a:gd name="connsiteY77" fmla="*/ 0 h 121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44944" h="1215772">
                <a:moveTo>
                  <a:pt x="3607980" y="0"/>
                </a:moveTo>
                <a:lnTo>
                  <a:pt x="3629841" y="0"/>
                </a:lnTo>
                <a:cubicBezTo>
                  <a:pt x="3669703" y="0"/>
                  <a:pt x="3708057" y="18687"/>
                  <a:pt x="3736620" y="52177"/>
                </a:cubicBezTo>
                <a:lnTo>
                  <a:pt x="4098468" y="475390"/>
                </a:lnTo>
                <a:cubicBezTo>
                  <a:pt x="4160437" y="547886"/>
                  <a:pt x="4160437" y="667662"/>
                  <a:pt x="4098468" y="740158"/>
                </a:cubicBezTo>
                <a:lnTo>
                  <a:pt x="3736620" y="1163314"/>
                </a:lnTo>
                <a:cubicBezTo>
                  <a:pt x="3707916" y="1197085"/>
                  <a:pt x="3669703" y="1215772"/>
                  <a:pt x="3629841" y="1215772"/>
                </a:cubicBezTo>
                <a:lnTo>
                  <a:pt x="3607980" y="1215772"/>
                </a:lnTo>
                <a:cubicBezTo>
                  <a:pt x="3470322" y="1215772"/>
                  <a:pt x="3402493" y="1014325"/>
                  <a:pt x="3501166" y="898771"/>
                </a:cubicBezTo>
                <a:lnTo>
                  <a:pt x="3636684" y="740270"/>
                </a:lnTo>
                <a:cubicBezTo>
                  <a:pt x="3698652" y="667774"/>
                  <a:pt x="3698652" y="547998"/>
                  <a:pt x="3636684" y="475502"/>
                </a:cubicBezTo>
                <a:lnTo>
                  <a:pt x="3501166" y="317001"/>
                </a:lnTo>
                <a:cubicBezTo>
                  <a:pt x="3402493" y="201559"/>
                  <a:pt x="3470322" y="0"/>
                  <a:pt x="3607980" y="0"/>
                </a:cubicBezTo>
                <a:close/>
                <a:moveTo>
                  <a:pt x="2922180" y="0"/>
                </a:moveTo>
                <a:lnTo>
                  <a:pt x="2944041" y="0"/>
                </a:lnTo>
                <a:cubicBezTo>
                  <a:pt x="2983903" y="0"/>
                  <a:pt x="3022257" y="18687"/>
                  <a:pt x="3050820" y="52177"/>
                </a:cubicBezTo>
                <a:lnTo>
                  <a:pt x="3412668" y="475390"/>
                </a:lnTo>
                <a:cubicBezTo>
                  <a:pt x="3474637" y="547886"/>
                  <a:pt x="3474637" y="667662"/>
                  <a:pt x="3412668" y="740158"/>
                </a:cubicBezTo>
                <a:lnTo>
                  <a:pt x="3050820" y="1163314"/>
                </a:lnTo>
                <a:cubicBezTo>
                  <a:pt x="3022116" y="1197085"/>
                  <a:pt x="2983903" y="1215772"/>
                  <a:pt x="2944041" y="1215772"/>
                </a:cubicBezTo>
                <a:lnTo>
                  <a:pt x="2922180" y="1215772"/>
                </a:lnTo>
                <a:cubicBezTo>
                  <a:pt x="2784522" y="1215772"/>
                  <a:pt x="2716693" y="1014325"/>
                  <a:pt x="2815366" y="898771"/>
                </a:cubicBezTo>
                <a:lnTo>
                  <a:pt x="2950884" y="740270"/>
                </a:lnTo>
                <a:cubicBezTo>
                  <a:pt x="3012852" y="667774"/>
                  <a:pt x="3012852" y="547998"/>
                  <a:pt x="2950884" y="475502"/>
                </a:cubicBezTo>
                <a:lnTo>
                  <a:pt x="2815366" y="317001"/>
                </a:lnTo>
                <a:cubicBezTo>
                  <a:pt x="2716693" y="201559"/>
                  <a:pt x="2784522" y="0"/>
                  <a:pt x="2922180" y="0"/>
                </a:cubicBezTo>
                <a:close/>
                <a:moveTo>
                  <a:pt x="2236380" y="0"/>
                </a:moveTo>
                <a:lnTo>
                  <a:pt x="2258241" y="0"/>
                </a:lnTo>
                <a:cubicBezTo>
                  <a:pt x="2298103" y="0"/>
                  <a:pt x="2336457" y="18687"/>
                  <a:pt x="2365020" y="52177"/>
                </a:cubicBezTo>
                <a:lnTo>
                  <a:pt x="2726868" y="475390"/>
                </a:lnTo>
                <a:cubicBezTo>
                  <a:pt x="2788837" y="547886"/>
                  <a:pt x="2788837" y="667662"/>
                  <a:pt x="2726868" y="740158"/>
                </a:cubicBezTo>
                <a:lnTo>
                  <a:pt x="2365020" y="1163314"/>
                </a:lnTo>
                <a:cubicBezTo>
                  <a:pt x="2336316" y="1197085"/>
                  <a:pt x="2298103" y="1215772"/>
                  <a:pt x="2258241" y="1215772"/>
                </a:cubicBezTo>
                <a:lnTo>
                  <a:pt x="2236380" y="1215772"/>
                </a:lnTo>
                <a:cubicBezTo>
                  <a:pt x="2098722" y="1215772"/>
                  <a:pt x="2030893" y="1014325"/>
                  <a:pt x="2129566" y="898771"/>
                </a:cubicBezTo>
                <a:lnTo>
                  <a:pt x="2265084" y="740270"/>
                </a:lnTo>
                <a:cubicBezTo>
                  <a:pt x="2327052" y="667774"/>
                  <a:pt x="2327052" y="547998"/>
                  <a:pt x="2265084" y="475502"/>
                </a:cubicBezTo>
                <a:lnTo>
                  <a:pt x="2129566" y="317001"/>
                </a:lnTo>
                <a:cubicBezTo>
                  <a:pt x="2030893" y="201559"/>
                  <a:pt x="2098722" y="0"/>
                  <a:pt x="2236380" y="0"/>
                </a:cubicBezTo>
                <a:close/>
                <a:moveTo>
                  <a:pt x="1537880" y="0"/>
                </a:moveTo>
                <a:lnTo>
                  <a:pt x="1559741" y="0"/>
                </a:lnTo>
                <a:cubicBezTo>
                  <a:pt x="1599603" y="0"/>
                  <a:pt x="1637957" y="18687"/>
                  <a:pt x="1666520" y="52177"/>
                </a:cubicBezTo>
                <a:lnTo>
                  <a:pt x="2028368" y="475390"/>
                </a:lnTo>
                <a:cubicBezTo>
                  <a:pt x="2090337" y="547886"/>
                  <a:pt x="2090337" y="667662"/>
                  <a:pt x="2028368" y="740158"/>
                </a:cubicBezTo>
                <a:lnTo>
                  <a:pt x="1666520" y="1163314"/>
                </a:lnTo>
                <a:cubicBezTo>
                  <a:pt x="1637816" y="1197085"/>
                  <a:pt x="1599603" y="1215772"/>
                  <a:pt x="1559741" y="1215772"/>
                </a:cubicBezTo>
                <a:lnTo>
                  <a:pt x="1537880" y="1215772"/>
                </a:lnTo>
                <a:cubicBezTo>
                  <a:pt x="1400222" y="1215772"/>
                  <a:pt x="1332393" y="1014325"/>
                  <a:pt x="1431066" y="898771"/>
                </a:cubicBezTo>
                <a:lnTo>
                  <a:pt x="1566584" y="740270"/>
                </a:lnTo>
                <a:cubicBezTo>
                  <a:pt x="1628552" y="667774"/>
                  <a:pt x="1628552" y="547998"/>
                  <a:pt x="1566584" y="475502"/>
                </a:cubicBezTo>
                <a:lnTo>
                  <a:pt x="1431066" y="317001"/>
                </a:lnTo>
                <a:cubicBezTo>
                  <a:pt x="1332393" y="201559"/>
                  <a:pt x="1400222" y="0"/>
                  <a:pt x="1537880" y="0"/>
                </a:cubicBezTo>
                <a:close/>
                <a:moveTo>
                  <a:pt x="852080" y="0"/>
                </a:moveTo>
                <a:lnTo>
                  <a:pt x="873941" y="0"/>
                </a:lnTo>
                <a:cubicBezTo>
                  <a:pt x="913803" y="0"/>
                  <a:pt x="952156" y="18687"/>
                  <a:pt x="980720" y="52177"/>
                </a:cubicBezTo>
                <a:lnTo>
                  <a:pt x="1342568" y="475390"/>
                </a:lnTo>
                <a:cubicBezTo>
                  <a:pt x="1404537" y="547886"/>
                  <a:pt x="1404537" y="667662"/>
                  <a:pt x="1342568" y="740158"/>
                </a:cubicBezTo>
                <a:lnTo>
                  <a:pt x="980720" y="1163314"/>
                </a:lnTo>
                <a:cubicBezTo>
                  <a:pt x="952016" y="1197085"/>
                  <a:pt x="913803" y="1215772"/>
                  <a:pt x="873941" y="1215772"/>
                </a:cubicBezTo>
                <a:lnTo>
                  <a:pt x="852080" y="1215772"/>
                </a:lnTo>
                <a:cubicBezTo>
                  <a:pt x="714422" y="1215772"/>
                  <a:pt x="646593" y="1014325"/>
                  <a:pt x="745266" y="898771"/>
                </a:cubicBezTo>
                <a:lnTo>
                  <a:pt x="880783" y="740270"/>
                </a:lnTo>
                <a:cubicBezTo>
                  <a:pt x="942752" y="667774"/>
                  <a:pt x="942752" y="547998"/>
                  <a:pt x="880783" y="475502"/>
                </a:cubicBezTo>
                <a:lnTo>
                  <a:pt x="745266" y="317001"/>
                </a:lnTo>
                <a:cubicBezTo>
                  <a:pt x="646593" y="201559"/>
                  <a:pt x="714422" y="0"/>
                  <a:pt x="852080" y="0"/>
                </a:cubicBezTo>
                <a:close/>
                <a:moveTo>
                  <a:pt x="153580" y="0"/>
                </a:moveTo>
                <a:lnTo>
                  <a:pt x="175441" y="0"/>
                </a:lnTo>
                <a:cubicBezTo>
                  <a:pt x="215303" y="0"/>
                  <a:pt x="253656" y="18687"/>
                  <a:pt x="282220" y="52177"/>
                </a:cubicBezTo>
                <a:lnTo>
                  <a:pt x="644068" y="475390"/>
                </a:lnTo>
                <a:cubicBezTo>
                  <a:pt x="706037" y="547886"/>
                  <a:pt x="706037" y="667662"/>
                  <a:pt x="644068" y="740158"/>
                </a:cubicBezTo>
                <a:lnTo>
                  <a:pt x="282220" y="1163314"/>
                </a:lnTo>
                <a:cubicBezTo>
                  <a:pt x="253516" y="1197085"/>
                  <a:pt x="215303" y="1215772"/>
                  <a:pt x="175441" y="1215772"/>
                </a:cubicBezTo>
                <a:lnTo>
                  <a:pt x="153580" y="1215772"/>
                </a:lnTo>
                <a:cubicBezTo>
                  <a:pt x="15922" y="1215772"/>
                  <a:pt x="-51907" y="1014325"/>
                  <a:pt x="46766" y="898771"/>
                </a:cubicBezTo>
                <a:lnTo>
                  <a:pt x="182283" y="740270"/>
                </a:lnTo>
                <a:cubicBezTo>
                  <a:pt x="244252" y="667774"/>
                  <a:pt x="244252" y="547998"/>
                  <a:pt x="182283" y="475502"/>
                </a:cubicBezTo>
                <a:lnTo>
                  <a:pt x="46766" y="317001"/>
                </a:lnTo>
                <a:cubicBezTo>
                  <a:pt x="-51907" y="201559"/>
                  <a:pt x="15922" y="0"/>
                  <a:pt x="153580" y="0"/>
                </a:cubicBezTo>
                <a:close/>
              </a:path>
            </a:pathLst>
          </a:custGeom>
          <a:gradFill flip="none" rotWithShape="1">
            <a:gsLst>
              <a:gs pos="0">
                <a:srgbClr val="C00000"/>
              </a:gs>
              <a:gs pos="48000">
                <a:srgbClr val="DA5B58"/>
              </a:gs>
              <a:gs pos="100000">
                <a:schemeClr val="tx2">
                  <a:lumMod val="75000"/>
                </a:schemeClr>
              </a:gs>
            </a:gsLst>
            <a:lin ang="10800000" scaled="1"/>
            <a:tileRect/>
          </a:gra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97">
            <a:extLst>
              <a:ext uri="{FF2B5EF4-FFF2-40B4-BE49-F238E27FC236}">
                <a16:creationId xmlns:a16="http://schemas.microsoft.com/office/drawing/2014/main" id="{6E9FF3C0-952C-7D2E-BC98-BE57630230C9}"/>
              </a:ext>
            </a:extLst>
          </p:cNvPr>
          <p:cNvSpPr txBox="1"/>
          <p:nvPr/>
        </p:nvSpPr>
        <p:spPr>
          <a:xfrm>
            <a:off x="6796796" y="4060199"/>
            <a:ext cx="2626039" cy="1569660"/>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srgbClr val="D44644"/>
                </a:solidFill>
                <a:effectLst>
                  <a:outerShdw blurRad="50800" dist="3810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Projet Final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srgbClr val="D44644"/>
                </a:solidFill>
                <a:effectLst>
                  <a:outerShdw blurRad="50800" dist="3810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Soumission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srgbClr val="D44644"/>
                </a:solidFill>
                <a:effectLst>
                  <a:outerShdw blurRad="50800" dist="3810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(Etape 2)</a:t>
            </a:r>
            <a:endParaRPr kumimoji="0" lang="en-GB" sz="3200" b="1" i="0" u="none" strike="noStrike" kern="1200" cap="none" spc="0" normalizeH="0" baseline="0" noProof="0">
              <a:ln>
                <a:noFill/>
              </a:ln>
              <a:solidFill>
                <a:srgbClr val="D44644"/>
              </a:solidFill>
              <a:effectLst>
                <a:outerShdw blurRad="50800" dist="3810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 4" descr="Une image contenant texte&#10;&#10;Description générée automatiquement">
            <a:extLst>
              <a:ext uri="{FF2B5EF4-FFF2-40B4-BE49-F238E27FC236}">
                <a16:creationId xmlns:a16="http://schemas.microsoft.com/office/drawing/2014/main" id="{0CD8F0C8-1984-12E5-F3EA-0CB535BE4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10" name="Rectangle 9">
            <a:extLst>
              <a:ext uri="{FF2B5EF4-FFF2-40B4-BE49-F238E27FC236}">
                <a16:creationId xmlns:a16="http://schemas.microsoft.com/office/drawing/2014/main" id="{0E34DC92-C5B9-28A0-3A67-F0225B423AD4}"/>
              </a:ext>
            </a:extLst>
          </p:cNvPr>
          <p:cNvSpPr/>
          <p:nvPr/>
        </p:nvSpPr>
        <p:spPr>
          <a:xfrm>
            <a:off x="-61506" y="1095776"/>
            <a:ext cx="1513066"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re 1">
            <a:extLst>
              <a:ext uri="{FF2B5EF4-FFF2-40B4-BE49-F238E27FC236}">
                <a16:creationId xmlns:a16="http://schemas.microsoft.com/office/drawing/2014/main" id="{85EE3D34-19FA-D00E-DD25-EA0579A1443E}"/>
              </a:ext>
            </a:extLst>
          </p:cNvPr>
          <p:cNvSpPr>
            <a:spLocks noGrp="1"/>
          </p:cNvSpPr>
          <p:nvPr>
            <p:ph type="title"/>
          </p:nvPr>
        </p:nvSpPr>
        <p:spPr>
          <a:xfrm>
            <a:off x="1646785" y="171763"/>
            <a:ext cx="9810750" cy="1325563"/>
          </a:xfrm>
        </p:spPr>
        <p:txBody>
          <a:bodyPr/>
          <a:lstStyle/>
          <a:p>
            <a:r>
              <a:rPr lang="fr-FR" altLang="fr-FR"/>
              <a:t>Calendrier Call 2 (indicatif)</a:t>
            </a:r>
            <a:br>
              <a:rPr lang="fr-FR" altLang="fr-FR">
                <a:solidFill>
                  <a:srgbClr val="21B2A8"/>
                </a:solidFill>
              </a:rPr>
            </a:br>
            <a:endParaRPr lang="en-GB">
              <a:solidFill>
                <a:srgbClr val="21B2A8"/>
              </a:solidFill>
            </a:endParaRPr>
          </a:p>
        </p:txBody>
      </p:sp>
      <p:sp>
        <p:nvSpPr>
          <p:cNvPr id="11" name="TextBox 95">
            <a:extLst>
              <a:ext uri="{FF2B5EF4-FFF2-40B4-BE49-F238E27FC236}">
                <a16:creationId xmlns:a16="http://schemas.microsoft.com/office/drawing/2014/main" id="{793459CC-2BE4-C599-27CE-0C4EBD6FE77C}"/>
              </a:ext>
            </a:extLst>
          </p:cNvPr>
          <p:cNvSpPr txBox="1"/>
          <p:nvPr/>
        </p:nvSpPr>
        <p:spPr>
          <a:xfrm>
            <a:off x="5578803" y="1968553"/>
            <a:ext cx="506202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a:ln>
                  <a:noFill/>
                </a:ln>
                <a:solidFill>
                  <a:srgbClr val="FF0000"/>
                </a:solidFill>
                <a:effectLst>
                  <a:outerShdw blurRad="50800" dist="3810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2</a:t>
            </a:r>
            <a:r>
              <a:rPr kumimoji="0" lang="fr-BE" sz="2400" b="1" i="0" u="none" strike="noStrike" kern="1200" cap="none" spc="0" normalizeH="0" baseline="30000" noProof="0">
                <a:ln>
                  <a:noFill/>
                </a:ln>
                <a:solidFill>
                  <a:srgbClr val="FF0000"/>
                </a:solidFill>
                <a:effectLst>
                  <a:outerShdw blurRad="50800" dist="3810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e</a:t>
            </a:r>
            <a:r>
              <a:rPr kumimoji="0" lang="fr-BE" sz="2400" b="1" i="0" u="none" strike="noStrike" kern="1200" cap="none" spc="0" normalizeH="0" baseline="0" noProof="0">
                <a:ln>
                  <a:noFill/>
                </a:ln>
                <a:solidFill>
                  <a:srgbClr val="FF0000"/>
                </a:solidFill>
                <a:effectLst>
                  <a:outerShdw blurRad="50800" dist="38100" dir="2700000" algn="tl"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 semestre 2024</a:t>
            </a:r>
          </a:p>
        </p:txBody>
      </p:sp>
    </p:spTree>
    <p:extLst>
      <p:ext uri="{BB962C8B-B14F-4D97-AF65-F5344CB8AC3E}">
        <p14:creationId xmlns:p14="http://schemas.microsoft.com/office/powerpoint/2010/main" val="424014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animBg="1"/>
      <p:bldP spid="14" grpId="0" animBg="1"/>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pic>
        <p:nvPicPr>
          <p:cNvPr id="5" name="Image 4" descr="Une image contenant texte&#10;&#10;Description générée automatiquement">
            <a:extLst>
              <a:ext uri="{FF2B5EF4-FFF2-40B4-BE49-F238E27FC236}">
                <a16:creationId xmlns:a16="http://schemas.microsoft.com/office/drawing/2014/main" id="{0CD8F0C8-1984-12E5-F3EA-0CB535BE4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10" name="Rectangle 9">
            <a:extLst>
              <a:ext uri="{FF2B5EF4-FFF2-40B4-BE49-F238E27FC236}">
                <a16:creationId xmlns:a16="http://schemas.microsoft.com/office/drawing/2014/main" id="{0E34DC92-C5B9-28A0-3A67-F0225B423AD4}"/>
              </a:ext>
            </a:extLst>
          </p:cNvPr>
          <p:cNvSpPr/>
          <p:nvPr/>
        </p:nvSpPr>
        <p:spPr>
          <a:xfrm>
            <a:off x="-61506" y="1095776"/>
            <a:ext cx="1513066"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re 1">
            <a:extLst>
              <a:ext uri="{FF2B5EF4-FFF2-40B4-BE49-F238E27FC236}">
                <a16:creationId xmlns:a16="http://schemas.microsoft.com/office/drawing/2014/main" id="{AE281C46-ABD1-C128-C63A-C877FE596DF0}"/>
              </a:ext>
            </a:extLst>
          </p:cNvPr>
          <p:cNvSpPr>
            <a:spLocks noGrp="1"/>
          </p:cNvSpPr>
          <p:nvPr>
            <p:ph type="title"/>
          </p:nvPr>
        </p:nvSpPr>
        <p:spPr>
          <a:xfrm>
            <a:off x="1543050" y="365126"/>
            <a:ext cx="9810750" cy="1054100"/>
          </a:xfrm>
        </p:spPr>
        <p:txBody>
          <a:bodyPr/>
          <a:lstStyle/>
          <a:p>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fr-FR" altLang="fr-FR"/>
              <a:t>Plateforme</a:t>
            </a:r>
            <a: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fr-FR" altLang="fr-FR"/>
              <a:t>JEMS</a:t>
            </a:r>
            <a:b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pic>
        <p:nvPicPr>
          <p:cNvPr id="11" name="Image 10" descr="Une image contenant texte, capture d’écran, logiciel, Police&#10;&#10;Description générée automatiquement">
            <a:extLst>
              <a:ext uri="{FF2B5EF4-FFF2-40B4-BE49-F238E27FC236}">
                <a16:creationId xmlns:a16="http://schemas.microsoft.com/office/drawing/2014/main" id="{58DCCA82-654F-632A-49F4-CAF0063FE9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086" y="1035458"/>
            <a:ext cx="8039100" cy="4691743"/>
          </a:xfrm>
          <a:prstGeom prst="rect">
            <a:avLst/>
          </a:prstGeom>
        </p:spPr>
      </p:pic>
    </p:spTree>
    <p:extLst>
      <p:ext uri="{BB962C8B-B14F-4D97-AF65-F5344CB8AC3E}">
        <p14:creationId xmlns:p14="http://schemas.microsoft.com/office/powerpoint/2010/main" val="193126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pic>
        <p:nvPicPr>
          <p:cNvPr id="5" name="Image 4" descr="Une image contenant texte&#10;&#10;Description générée automatiquement">
            <a:extLst>
              <a:ext uri="{FF2B5EF4-FFF2-40B4-BE49-F238E27FC236}">
                <a16:creationId xmlns:a16="http://schemas.microsoft.com/office/drawing/2014/main" id="{0CD8F0C8-1984-12E5-F3EA-0CB535BE4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10" name="Rectangle 9">
            <a:extLst>
              <a:ext uri="{FF2B5EF4-FFF2-40B4-BE49-F238E27FC236}">
                <a16:creationId xmlns:a16="http://schemas.microsoft.com/office/drawing/2014/main" id="{0E34DC92-C5B9-28A0-3A67-F0225B423AD4}"/>
              </a:ext>
            </a:extLst>
          </p:cNvPr>
          <p:cNvSpPr/>
          <p:nvPr/>
        </p:nvSpPr>
        <p:spPr>
          <a:xfrm>
            <a:off x="-61506" y="1095776"/>
            <a:ext cx="1513066"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Image 13" descr="Une image contenant texte, capture d’écran, Police, document&#10;&#10;Description générée automatiquement">
            <a:extLst>
              <a:ext uri="{FF2B5EF4-FFF2-40B4-BE49-F238E27FC236}">
                <a16:creationId xmlns:a16="http://schemas.microsoft.com/office/drawing/2014/main" id="{6335FBA9-ADA7-6E48-238B-83A935043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5951">
            <a:off x="1605087" y="1807277"/>
            <a:ext cx="2926942" cy="3882088"/>
          </a:xfrm>
          <a:prstGeom prst="rect">
            <a:avLst/>
          </a:prstGeom>
          <a:effectLst>
            <a:outerShdw blurRad="63500" sx="102000" sy="102000" algn="ctr" rotWithShape="0">
              <a:prstClr val="black">
                <a:alpha val="40000"/>
              </a:prstClr>
            </a:outerShdw>
            <a:softEdge rad="0"/>
          </a:effectLst>
        </p:spPr>
      </p:pic>
      <p:pic>
        <p:nvPicPr>
          <p:cNvPr id="20" name="Image 19" descr="Une image contenant texte, capture d’écran, Police, nombre&#10;&#10;Description générée automatiquement">
            <a:extLst>
              <a:ext uri="{FF2B5EF4-FFF2-40B4-BE49-F238E27FC236}">
                <a16:creationId xmlns:a16="http://schemas.microsoft.com/office/drawing/2014/main" id="{A2CC9721-8402-66C5-48F8-EF4BF6198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76416">
            <a:off x="7059718" y="1821831"/>
            <a:ext cx="3084837" cy="4040979"/>
          </a:xfrm>
          <a:prstGeom prst="rect">
            <a:avLst/>
          </a:prstGeom>
          <a:effectLst>
            <a:outerShdw blurRad="63500" sx="102000" sy="102000" algn="ctr" rotWithShape="0">
              <a:prstClr val="black">
                <a:alpha val="40000"/>
              </a:prstClr>
            </a:outerShdw>
          </a:effectLst>
        </p:spPr>
      </p:pic>
      <p:pic>
        <p:nvPicPr>
          <p:cNvPr id="24" name="Image 23">
            <a:extLst>
              <a:ext uri="{FF2B5EF4-FFF2-40B4-BE49-F238E27FC236}">
                <a16:creationId xmlns:a16="http://schemas.microsoft.com/office/drawing/2014/main" id="{45407895-B8C9-9C87-64DE-C8E8BFEF2C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63043" y="2166725"/>
            <a:ext cx="2347266" cy="2879811"/>
          </a:xfrm>
          <a:prstGeom prst="rect">
            <a:avLst/>
          </a:prstGeom>
          <a:effectLst>
            <a:outerShdw blurRad="63500" sx="102000" sy="102000" algn="ctr" rotWithShape="0">
              <a:prstClr val="black">
                <a:alpha val="40000"/>
              </a:prstClr>
            </a:outerShdw>
          </a:effectLst>
        </p:spPr>
      </p:pic>
      <p:sp>
        <p:nvSpPr>
          <p:cNvPr id="25" name="Titre 1">
            <a:extLst>
              <a:ext uri="{FF2B5EF4-FFF2-40B4-BE49-F238E27FC236}">
                <a16:creationId xmlns:a16="http://schemas.microsoft.com/office/drawing/2014/main" id="{6663C881-2789-0ED6-4738-43440B8C57DE}"/>
              </a:ext>
            </a:extLst>
          </p:cNvPr>
          <p:cNvSpPr>
            <a:spLocks noGrp="1"/>
          </p:cNvSpPr>
          <p:nvPr>
            <p:ph type="title"/>
          </p:nvPr>
        </p:nvSpPr>
        <p:spPr>
          <a:xfrm>
            <a:off x="1543050" y="365126"/>
            <a:ext cx="9810750" cy="1054100"/>
          </a:xfrm>
        </p:spPr>
        <p:txBody>
          <a:bodyPr/>
          <a:lstStyle/>
          <a:p>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fr-FR" altLang="fr-FR"/>
              <a:t>Étape 1: éligibilité, sélection et cotation</a:t>
            </a:r>
            <a:b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222282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pic>
        <p:nvPicPr>
          <p:cNvPr id="5" name="Image 4" descr="Une image contenant texte&#10;&#10;Description générée automatiquement">
            <a:extLst>
              <a:ext uri="{FF2B5EF4-FFF2-40B4-BE49-F238E27FC236}">
                <a16:creationId xmlns:a16="http://schemas.microsoft.com/office/drawing/2014/main" id="{0CD8F0C8-1984-12E5-F3EA-0CB535BE4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10" name="Rectangle 9">
            <a:extLst>
              <a:ext uri="{FF2B5EF4-FFF2-40B4-BE49-F238E27FC236}">
                <a16:creationId xmlns:a16="http://schemas.microsoft.com/office/drawing/2014/main" id="{0E34DC92-C5B9-28A0-3A67-F0225B423AD4}"/>
              </a:ext>
            </a:extLst>
          </p:cNvPr>
          <p:cNvSpPr/>
          <p:nvPr/>
        </p:nvSpPr>
        <p:spPr>
          <a:xfrm>
            <a:off x="-61506" y="1095776"/>
            <a:ext cx="1513066"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Image 13">
            <a:extLst>
              <a:ext uri="{FF2B5EF4-FFF2-40B4-BE49-F238E27FC236}">
                <a16:creationId xmlns:a16="http://schemas.microsoft.com/office/drawing/2014/main" id="{6335FBA9-ADA7-6E48-238B-83A9350434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20783061">
            <a:off x="470786" y="1920425"/>
            <a:ext cx="3791655" cy="3314577"/>
          </a:xfrm>
          <a:prstGeom prst="rect">
            <a:avLst/>
          </a:prstGeom>
          <a:effectLst>
            <a:outerShdw blurRad="63500" sx="102000" sy="102000" algn="ctr" rotWithShape="0">
              <a:prstClr val="black">
                <a:alpha val="40000"/>
              </a:prstClr>
            </a:outerShdw>
            <a:softEdge rad="0"/>
          </a:effectLst>
        </p:spPr>
      </p:pic>
      <p:pic>
        <p:nvPicPr>
          <p:cNvPr id="20" name="Image 19">
            <a:extLst>
              <a:ext uri="{FF2B5EF4-FFF2-40B4-BE49-F238E27FC236}">
                <a16:creationId xmlns:a16="http://schemas.microsoft.com/office/drawing/2014/main" id="{A2CC9721-8402-66C5-48F8-EF4BF619896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861971">
            <a:off x="6542506" y="2621391"/>
            <a:ext cx="5318961" cy="2084830"/>
          </a:xfrm>
          <a:prstGeom prst="rect">
            <a:avLst/>
          </a:prstGeom>
          <a:effectLst>
            <a:outerShdw blurRad="63500" sx="102000" sy="102000" algn="ctr" rotWithShape="0">
              <a:prstClr val="black">
                <a:alpha val="40000"/>
              </a:prstClr>
            </a:outerShdw>
          </a:effectLst>
        </p:spPr>
      </p:pic>
      <p:pic>
        <p:nvPicPr>
          <p:cNvPr id="24" name="Image 23">
            <a:extLst>
              <a:ext uri="{FF2B5EF4-FFF2-40B4-BE49-F238E27FC236}">
                <a16:creationId xmlns:a16="http://schemas.microsoft.com/office/drawing/2014/main" id="{45407895-B8C9-9C87-64DE-C8E8BFEF2C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63042" y="1885137"/>
            <a:ext cx="2666635" cy="2858600"/>
          </a:xfrm>
          <a:prstGeom prst="rect">
            <a:avLst/>
          </a:prstGeom>
          <a:effectLst>
            <a:outerShdw blurRad="63500" sx="102000" sy="102000" algn="ctr" rotWithShape="0">
              <a:prstClr val="black">
                <a:alpha val="40000"/>
              </a:prstClr>
            </a:outerShdw>
          </a:effectLst>
        </p:spPr>
      </p:pic>
      <p:sp>
        <p:nvSpPr>
          <p:cNvPr id="25" name="Titre 1">
            <a:extLst>
              <a:ext uri="{FF2B5EF4-FFF2-40B4-BE49-F238E27FC236}">
                <a16:creationId xmlns:a16="http://schemas.microsoft.com/office/drawing/2014/main" id="{6663C881-2789-0ED6-4738-43440B8C57DE}"/>
              </a:ext>
            </a:extLst>
          </p:cNvPr>
          <p:cNvSpPr>
            <a:spLocks noGrp="1"/>
          </p:cNvSpPr>
          <p:nvPr>
            <p:ph type="title"/>
          </p:nvPr>
        </p:nvSpPr>
        <p:spPr>
          <a:xfrm>
            <a:off x="1543050" y="365126"/>
            <a:ext cx="9810750" cy="1054100"/>
          </a:xfrm>
        </p:spPr>
        <p:txBody>
          <a:bodyPr/>
          <a:lstStyle/>
          <a:p>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fr-FR" altLang="fr-FR"/>
              <a:t>Étape 2: éligibilité, sélection et cotation</a:t>
            </a:r>
            <a:b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233241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950F47C9-4E85-C40B-690A-36C968A2D41F}"/>
              </a:ext>
            </a:extLst>
          </p:cNvPr>
          <p:cNvPicPr>
            <a:picLocks noChangeAspect="1"/>
          </p:cNvPicPr>
          <p:nvPr/>
        </p:nvPicPr>
        <p:blipFill>
          <a:blip r:embed="rId3"/>
          <a:stretch>
            <a:fillRect/>
          </a:stretch>
        </p:blipFill>
        <p:spPr>
          <a:xfrm>
            <a:off x="484095" y="1998318"/>
            <a:ext cx="5638799" cy="284343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pic>
        <p:nvPicPr>
          <p:cNvPr id="2" name="Image 1" descr="Une image contenant texte&#10;&#10;Description générée automatiquement">
            <a:extLst>
              <a:ext uri="{FF2B5EF4-FFF2-40B4-BE49-F238E27FC236}">
                <a16:creationId xmlns:a16="http://schemas.microsoft.com/office/drawing/2014/main" id="{1C9F8C16-19E3-CA40-32A6-4727C8934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11" name="ZoneTexte 10">
            <a:extLst>
              <a:ext uri="{FF2B5EF4-FFF2-40B4-BE49-F238E27FC236}">
                <a16:creationId xmlns:a16="http://schemas.microsoft.com/office/drawing/2014/main" id="{C50A5D48-6D1A-5B68-1433-A533B728A7AA}"/>
              </a:ext>
            </a:extLst>
          </p:cNvPr>
          <p:cNvSpPr txBox="1"/>
          <p:nvPr/>
        </p:nvSpPr>
        <p:spPr>
          <a:xfrm>
            <a:off x="6150686" y="2762906"/>
            <a:ext cx="5957405" cy="1200329"/>
          </a:xfrm>
          <a:prstGeom prst="rect">
            <a:avLst/>
          </a:prstGeom>
          <a:noFill/>
        </p:spPr>
        <p:txBody>
          <a:bodyPr wrap="square" lIns="91440" tIns="45720" rIns="91440" bIns="45720" rtlCol="0" anchor="t">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a:buChar char="ü"/>
              <a:tabLst/>
              <a:defRPr/>
            </a:pPr>
            <a:r>
              <a:rPr kumimoji="0" lang="fr-FR" sz="3600" b="0" i="0" u="none" strike="noStrike" kern="1200" cap="none" spc="0" normalizeH="0" baseline="0" noProof="0">
                <a:ln>
                  <a:noFill/>
                </a:ln>
                <a:solidFill>
                  <a:srgbClr val="0E6EB6"/>
                </a:solidFill>
                <a:effectLst/>
                <a:uLnTx/>
                <a:uFillTx/>
                <a:latin typeface="Calibri" panose="020F0502020204030204"/>
                <a:ea typeface="+mn-ea"/>
                <a:cs typeface="+mn-cs"/>
              </a:rPr>
              <a:t>interregmeuserhin.eu</a:t>
            </a:r>
            <a:endParaRPr kumimoji="0" lang="fr-FR" sz="3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571500" marR="0" lvl="0" indent="-571500" algn="l" defTabSz="914400" rtl="0" eaLnBrk="1" fontAlgn="auto" latinLnBrk="0" hangingPunct="1">
              <a:lnSpc>
                <a:spcPct val="100000"/>
              </a:lnSpc>
              <a:spcBef>
                <a:spcPts val="0"/>
              </a:spcBef>
              <a:spcAft>
                <a:spcPts val="0"/>
              </a:spcAft>
              <a:buClrTx/>
              <a:buSzTx/>
              <a:buFont typeface="Wingdings"/>
              <a:buChar char="ü"/>
              <a:tabLst/>
              <a:defRPr/>
            </a:pPr>
            <a:r>
              <a:rPr kumimoji="0" lang="fr-FR" sz="3600" b="0" i="0" u="none" strike="noStrike" kern="1200" cap="none" spc="0" normalizeH="0" baseline="0" noProof="0">
                <a:ln>
                  <a:noFill/>
                </a:ln>
                <a:solidFill>
                  <a:srgbClr val="0E6EB6"/>
                </a:solidFill>
                <a:effectLst/>
                <a:uLnTx/>
                <a:uFillTx/>
                <a:latin typeface="Calibri" panose="020F0502020204030204"/>
                <a:ea typeface="+mn-ea"/>
                <a:cs typeface="+mn-cs"/>
              </a:rPr>
              <a:t>liege-interregmeuserhin.eu</a:t>
            </a:r>
            <a:endParaRPr kumimoji="0" lang="fr-FR" sz="3600" b="0" i="0" u="none" strike="noStrike" kern="1200" cap="none" spc="0" normalizeH="0" baseline="0" noProof="0">
              <a:ln>
                <a:noFill/>
              </a:ln>
              <a:solidFill>
                <a:srgbClr val="0E6EB6"/>
              </a:solidFill>
              <a:effectLst/>
              <a:uLnTx/>
              <a:uFillTx/>
              <a:latin typeface="Calibri" panose="020F0502020204030204"/>
              <a:ea typeface="+mn-ea"/>
              <a:cs typeface="Calibri"/>
            </a:endParaRPr>
          </a:p>
        </p:txBody>
      </p:sp>
      <p:sp>
        <p:nvSpPr>
          <p:cNvPr id="4" name="Rectangle 3">
            <a:extLst>
              <a:ext uri="{FF2B5EF4-FFF2-40B4-BE49-F238E27FC236}">
                <a16:creationId xmlns:a16="http://schemas.microsoft.com/office/drawing/2014/main" id="{FBE58626-D16B-EB6F-8C08-0BF041F18E24}"/>
              </a:ext>
            </a:extLst>
          </p:cNvPr>
          <p:cNvSpPr/>
          <p:nvPr/>
        </p:nvSpPr>
        <p:spPr>
          <a:xfrm>
            <a:off x="-61506" y="1095776"/>
            <a:ext cx="1513066"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re 1">
            <a:extLst>
              <a:ext uri="{FF2B5EF4-FFF2-40B4-BE49-F238E27FC236}">
                <a16:creationId xmlns:a16="http://schemas.microsoft.com/office/drawing/2014/main" id="{D7D8ED1E-A910-2471-8D40-49A471B064F2}"/>
              </a:ext>
            </a:extLst>
          </p:cNvPr>
          <p:cNvSpPr>
            <a:spLocks noGrp="1"/>
          </p:cNvSpPr>
          <p:nvPr>
            <p:ph type="title"/>
          </p:nvPr>
        </p:nvSpPr>
        <p:spPr>
          <a:xfrm>
            <a:off x="1543050" y="365126"/>
            <a:ext cx="9810750" cy="1054100"/>
          </a:xfrm>
        </p:spPr>
        <p:txBody>
          <a:bodyPr/>
          <a:lstStyle/>
          <a:p>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fr-FR" altLang="fr-FR"/>
              <a:t>3. Restons en contact</a:t>
            </a:r>
            <a:br>
              <a:rPr lang="fr-FR" altLang="fr-FR" sz="4400" b="1">
                <a:solidFill>
                  <a:srgbClr val="92D050"/>
                </a:solidFill>
                <a:latin typeface="Open Sans" panose="020B0606030504020204" pitchFamily="34" charset="0"/>
                <a:ea typeface="Open Sans" panose="020B0606030504020204" pitchFamily="34" charset="0"/>
                <a:cs typeface="Open Sans" panose="020B0606030504020204" pitchFamily="34" charset="0"/>
              </a:rPr>
            </a:b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1050274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pic>
        <p:nvPicPr>
          <p:cNvPr id="2" name="Image 1" descr="Une image contenant texte&#10;&#10;Description générée automatiquement">
            <a:extLst>
              <a:ext uri="{FF2B5EF4-FFF2-40B4-BE49-F238E27FC236}">
                <a16:creationId xmlns:a16="http://schemas.microsoft.com/office/drawing/2014/main" id="{1C9F8C16-19E3-CA40-32A6-4727C8934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4" name="Rectangle 3">
            <a:extLst>
              <a:ext uri="{FF2B5EF4-FFF2-40B4-BE49-F238E27FC236}">
                <a16:creationId xmlns:a16="http://schemas.microsoft.com/office/drawing/2014/main" id="{FBE58626-D16B-EB6F-8C08-0BF041F18E24}"/>
              </a:ext>
            </a:extLst>
          </p:cNvPr>
          <p:cNvSpPr/>
          <p:nvPr/>
        </p:nvSpPr>
        <p:spPr>
          <a:xfrm>
            <a:off x="-61506" y="1095776"/>
            <a:ext cx="1513066"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541852D4-CEDD-6545-3B0E-243B55A7A161}"/>
              </a:ext>
            </a:extLst>
          </p:cNvPr>
          <p:cNvSpPr txBox="1"/>
          <p:nvPr/>
        </p:nvSpPr>
        <p:spPr>
          <a:xfrm>
            <a:off x="4885014" y="1663334"/>
            <a:ext cx="1031891" cy="134325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BE" sz="8000" b="1" i="0" u="none" strike="noStrike" kern="1200" cap="none" spc="0" normalizeH="0" baseline="0" noProof="0">
              <a:ln>
                <a:noFill/>
              </a:ln>
              <a:solidFill>
                <a:srgbClr val="0E6EB6"/>
              </a:solidFill>
              <a:effectLst/>
              <a:uLnTx/>
              <a:uFillTx/>
              <a:latin typeface="Calibri" panose="020F0502020204030204"/>
              <a:ea typeface="+mn-ea"/>
              <a:cs typeface="Calibri"/>
              <a:sym typeface="Wingdings" panose="05000000000000000000" pitchFamily="2" charset="2"/>
            </a:endParaRPr>
          </a:p>
        </p:txBody>
      </p:sp>
      <p:pic>
        <p:nvPicPr>
          <p:cNvPr id="5" name="Image 4">
            <a:extLst>
              <a:ext uri="{FF2B5EF4-FFF2-40B4-BE49-F238E27FC236}">
                <a16:creationId xmlns:a16="http://schemas.microsoft.com/office/drawing/2014/main" id="{C4BE99BE-D8E0-5A22-AB3E-333315124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327" y="930805"/>
            <a:ext cx="8626435" cy="4851808"/>
          </a:xfrm>
          <a:prstGeom prst="rect">
            <a:avLst/>
          </a:prstGeom>
        </p:spPr>
      </p:pic>
      <p:sp>
        <p:nvSpPr>
          <p:cNvPr id="8" name="Titre 7">
            <a:extLst>
              <a:ext uri="{FF2B5EF4-FFF2-40B4-BE49-F238E27FC236}">
                <a16:creationId xmlns:a16="http://schemas.microsoft.com/office/drawing/2014/main" id="{D493B5AA-B100-9A5C-9CF6-0D9725D29AFC}"/>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15892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pic>
        <p:nvPicPr>
          <p:cNvPr id="6" name="Image 5">
            <a:extLst>
              <a:ext uri="{FF2B5EF4-FFF2-40B4-BE49-F238E27FC236}">
                <a16:creationId xmlns:a16="http://schemas.microsoft.com/office/drawing/2014/main" id="{52069603-CCBB-54EB-2D4A-0DE664C2C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98" y="1690688"/>
            <a:ext cx="2790000" cy="2790000"/>
          </a:xfrm>
          <a:prstGeom prst="rect">
            <a:avLst/>
          </a:prstGeom>
        </p:spPr>
      </p:pic>
      <p:sp>
        <p:nvSpPr>
          <p:cNvPr id="9" name="ZoneTexte 8">
            <a:extLst>
              <a:ext uri="{FF2B5EF4-FFF2-40B4-BE49-F238E27FC236}">
                <a16:creationId xmlns:a16="http://schemas.microsoft.com/office/drawing/2014/main" id="{C8A6B8B1-6105-9694-C023-5A0949496140}"/>
              </a:ext>
            </a:extLst>
          </p:cNvPr>
          <p:cNvSpPr txBox="1"/>
          <p:nvPr/>
        </p:nvSpPr>
        <p:spPr>
          <a:xfrm>
            <a:off x="4458726" y="1653041"/>
            <a:ext cx="6353129" cy="2923877"/>
          </a:xfrm>
          <a:prstGeom prst="rect">
            <a:avLst/>
          </a:prstGeom>
          <a:noFill/>
          <a:ln>
            <a:solidFill>
              <a:schemeClr val="bg1"/>
            </a:solidFill>
          </a:ln>
        </p:spPr>
        <p:txBody>
          <a:bodyPr wrap="square" rtlCol="0">
            <a:spAutoFit/>
          </a:bodyPr>
          <a:lstStyle/>
          <a:p>
            <a:r>
              <a:rPr lang="fr-FR" sz="2400" b="1">
                <a:solidFill>
                  <a:srgbClr val="0E6EB6"/>
                </a:solidFill>
                <a:latin typeface="Open Sans" panose="020B0606030504020204" pitchFamily="34" charset="0"/>
                <a:ea typeface="Open Sans" panose="020B0606030504020204" pitchFamily="34" charset="0"/>
                <a:cs typeface="Open Sans" panose="020B0606030504020204" pitchFamily="34" charset="0"/>
              </a:rPr>
              <a:t>Une région Meuse-Rhin plus intelligente</a:t>
            </a:r>
          </a:p>
          <a:p>
            <a:endParaRPr lang="en-GB" sz="2000" b="1">
              <a:solidFill>
                <a:srgbClr val="0E6EB6"/>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rPr>
              <a:t>Système d'innovation et capacités d'innovation</a:t>
            </a:r>
          </a:p>
          <a:p>
            <a:r>
              <a:rPr lang="en-GB" sz="1600">
                <a:solidFill>
                  <a:srgbClr val="0E6EB6"/>
                </a:solidFill>
                <a:latin typeface="Open Sans" panose="020B0606030504020204" pitchFamily="34" charset="0"/>
                <a:ea typeface="Open Sans" panose="020B0606030504020204" pitchFamily="34" charset="0"/>
                <a:cs typeface="Open Sans" panose="020B0606030504020204" pitchFamily="34" charset="0"/>
              </a:rPr>
              <a:t> </a:t>
            </a:r>
          </a:p>
          <a:p>
            <a:pPr marL="171450" indent="-171450">
              <a:buFont typeface="Arial" panose="020B0604020202020204" pitchFamily="34" charset="0"/>
              <a:buChar char="•"/>
            </a:pPr>
            <a:r>
              <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rPr>
              <a:t>Technologies avancées</a:t>
            </a:r>
          </a:p>
          <a:p>
            <a:endPar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rPr>
              <a:t>Le potentiel d'innovation des PME</a:t>
            </a:r>
          </a:p>
          <a:p>
            <a:pPr marL="171450" indent="-171450">
              <a:buFont typeface="Arial" panose="020B0604020202020204" pitchFamily="34" charset="0"/>
              <a:buChar char="•"/>
            </a:pPr>
            <a:endParaRPr lang="fr-FR"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fr-FR"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 4" descr="Une image contenant texte&#10;&#10;Description générée automatiquement">
            <a:extLst>
              <a:ext uri="{FF2B5EF4-FFF2-40B4-BE49-F238E27FC236}">
                <a16:creationId xmlns:a16="http://schemas.microsoft.com/office/drawing/2014/main" id="{B27AAC98-7F66-E0B0-5E60-EAAC62002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4" name="Rectangle 3">
            <a:extLst>
              <a:ext uri="{FF2B5EF4-FFF2-40B4-BE49-F238E27FC236}">
                <a16:creationId xmlns:a16="http://schemas.microsoft.com/office/drawing/2014/main" id="{FA58B877-9DBE-9F85-78F8-35326204B813}"/>
              </a:ext>
            </a:extLst>
          </p:cNvPr>
          <p:cNvSpPr/>
          <p:nvPr/>
        </p:nvSpPr>
        <p:spPr>
          <a:xfrm>
            <a:off x="-28703" y="1062828"/>
            <a:ext cx="1451559"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 7">
            <a:extLst>
              <a:ext uri="{FF2B5EF4-FFF2-40B4-BE49-F238E27FC236}">
                <a16:creationId xmlns:a16="http://schemas.microsoft.com/office/drawing/2014/main" id="{3E0DDC49-EE60-014B-8CAF-D6FAFC74BA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6269" y="1653041"/>
            <a:ext cx="2837200" cy="2827647"/>
          </a:xfrm>
          <a:prstGeom prst="rect">
            <a:avLst/>
          </a:prstGeom>
        </p:spPr>
      </p:pic>
      <p:sp>
        <p:nvSpPr>
          <p:cNvPr id="2" name="Titre 1">
            <a:extLst>
              <a:ext uri="{FF2B5EF4-FFF2-40B4-BE49-F238E27FC236}">
                <a16:creationId xmlns:a16="http://schemas.microsoft.com/office/drawing/2014/main" id="{2366FBAE-E09D-D3E5-C0BF-5D3306142634}"/>
              </a:ext>
            </a:extLst>
          </p:cNvPr>
          <p:cNvSpPr>
            <a:spLocks noGrp="1"/>
          </p:cNvSpPr>
          <p:nvPr>
            <p:ph type="title"/>
          </p:nvPr>
        </p:nvSpPr>
        <p:spPr>
          <a:xfrm>
            <a:off x="1646785" y="171763"/>
            <a:ext cx="9810750" cy="1325563"/>
          </a:xfrm>
        </p:spPr>
        <p:txBody>
          <a:bodyPr/>
          <a:lstStyle/>
          <a:p>
            <a:r>
              <a:rPr lang="fr-FR" altLang="fr-FR">
                <a:solidFill>
                  <a:schemeClr val="accent1">
                    <a:lumMod val="75000"/>
                  </a:schemeClr>
                </a:solidFill>
              </a:rPr>
              <a:t>Priorité 1</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3847781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1C4EA14-D3F2-5815-87D6-2FE5974DD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0"/>
            <a:ext cx="1866900" cy="952500"/>
          </a:xfrm>
          <a:prstGeom prst="rect">
            <a:avLst/>
          </a:prstGeom>
        </p:spPr>
      </p:pic>
      <p:pic>
        <p:nvPicPr>
          <p:cNvPr id="3" name="Image 2">
            <a:extLst>
              <a:ext uri="{FF2B5EF4-FFF2-40B4-BE49-F238E27FC236}">
                <a16:creationId xmlns:a16="http://schemas.microsoft.com/office/drawing/2014/main" id="{A01BDACC-8F1F-70A9-0759-7E3371A7E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5596" y="2480137"/>
            <a:ext cx="9316404" cy="2228138"/>
          </a:xfrm>
          <a:prstGeom prst="rect">
            <a:avLst/>
          </a:prstGeom>
        </p:spPr>
      </p:pic>
    </p:spTree>
    <p:extLst>
      <p:ext uri="{BB962C8B-B14F-4D97-AF65-F5344CB8AC3E}">
        <p14:creationId xmlns:p14="http://schemas.microsoft.com/office/powerpoint/2010/main" val="9438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pic>
        <p:nvPicPr>
          <p:cNvPr id="6" name="Image 5">
            <a:extLst>
              <a:ext uri="{FF2B5EF4-FFF2-40B4-BE49-F238E27FC236}">
                <a16:creationId xmlns:a16="http://schemas.microsoft.com/office/drawing/2014/main" id="{52069603-CCBB-54EB-2D4A-0DE664C2C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98" y="1690688"/>
            <a:ext cx="2790000" cy="2790000"/>
          </a:xfrm>
          <a:prstGeom prst="rect">
            <a:avLst/>
          </a:prstGeom>
        </p:spPr>
      </p:pic>
      <p:sp>
        <p:nvSpPr>
          <p:cNvPr id="9" name="ZoneTexte 8">
            <a:extLst>
              <a:ext uri="{FF2B5EF4-FFF2-40B4-BE49-F238E27FC236}">
                <a16:creationId xmlns:a16="http://schemas.microsoft.com/office/drawing/2014/main" id="{C8A6B8B1-6105-9694-C023-5A0949496140}"/>
              </a:ext>
            </a:extLst>
          </p:cNvPr>
          <p:cNvSpPr txBox="1"/>
          <p:nvPr/>
        </p:nvSpPr>
        <p:spPr>
          <a:xfrm>
            <a:off x="4441391" y="1690688"/>
            <a:ext cx="6353129" cy="2923877"/>
          </a:xfrm>
          <a:prstGeom prst="rect">
            <a:avLst/>
          </a:prstGeom>
          <a:noFill/>
          <a:ln>
            <a:solidFill>
              <a:schemeClr val="bg1"/>
            </a:solidFill>
          </a:ln>
        </p:spPr>
        <p:txBody>
          <a:bodyPr wrap="square" rtlCol="0">
            <a:spAutoFit/>
          </a:bodyPr>
          <a:lstStyle/>
          <a:p>
            <a:r>
              <a:rPr lang="fr-BE" sz="2400" b="1">
                <a:solidFill>
                  <a:srgbClr val="0E6EB6"/>
                </a:solidFill>
                <a:latin typeface="Open Sans" panose="020B0606030504020204" pitchFamily="34" charset="0"/>
                <a:ea typeface="Open Sans" panose="020B0606030504020204" pitchFamily="34" charset="0"/>
                <a:cs typeface="Open Sans" panose="020B0606030504020204" pitchFamily="34" charset="0"/>
              </a:rPr>
              <a:t>Une région Meuse-Rhin plus verte </a:t>
            </a:r>
          </a:p>
          <a:p>
            <a:endParaRPr lang="en-GB" sz="2000" b="1">
              <a:solidFill>
                <a:srgbClr val="0E6EB6"/>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rPr>
              <a:t>Energie renouvelable</a:t>
            </a:r>
          </a:p>
          <a:p>
            <a:endPar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BE" sz="1600">
                <a:solidFill>
                  <a:srgbClr val="0E6EB6"/>
                </a:solidFill>
                <a:latin typeface="Open Sans" panose="020B0606030504020204" pitchFamily="34" charset="0"/>
                <a:ea typeface="Open Sans" panose="020B0606030504020204" pitchFamily="34" charset="0"/>
                <a:cs typeface="Open Sans" panose="020B0606030504020204" pitchFamily="34" charset="0"/>
              </a:rPr>
              <a:t>Adaptation au changement climatique</a:t>
            </a:r>
          </a:p>
          <a:p>
            <a:endParaRPr lang="fr-BE" sz="1600">
              <a:solidFill>
                <a:srgbClr val="0E6EB6"/>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BE" sz="1600">
                <a:solidFill>
                  <a:srgbClr val="0E6EB6"/>
                </a:solidFill>
                <a:latin typeface="Open Sans" panose="020B0606030504020204" pitchFamily="34" charset="0"/>
                <a:ea typeface="Open Sans" panose="020B0606030504020204" pitchFamily="34" charset="0"/>
                <a:cs typeface="Open Sans" panose="020B0606030504020204" pitchFamily="34" charset="0"/>
              </a:rPr>
              <a:t>Economie énergétique circulaire</a:t>
            </a:r>
          </a:p>
          <a:p>
            <a:pPr marL="171450" indent="-171450">
              <a:buFont typeface="Arial" panose="020B0604020202020204" pitchFamily="34" charset="0"/>
              <a:buChar char="•"/>
            </a:pPr>
            <a:endParaRPr lang="fr-FR"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fr-FR"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 4" descr="Une image contenant texte&#10;&#10;Description générée automatiquement">
            <a:extLst>
              <a:ext uri="{FF2B5EF4-FFF2-40B4-BE49-F238E27FC236}">
                <a16:creationId xmlns:a16="http://schemas.microsoft.com/office/drawing/2014/main" id="{B27AAC98-7F66-E0B0-5E60-EAAC62002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4" name="Rectangle 3">
            <a:extLst>
              <a:ext uri="{FF2B5EF4-FFF2-40B4-BE49-F238E27FC236}">
                <a16:creationId xmlns:a16="http://schemas.microsoft.com/office/drawing/2014/main" id="{FA58B877-9DBE-9F85-78F8-35326204B813}"/>
              </a:ext>
            </a:extLst>
          </p:cNvPr>
          <p:cNvSpPr/>
          <p:nvPr/>
        </p:nvSpPr>
        <p:spPr>
          <a:xfrm>
            <a:off x="-28703" y="1062828"/>
            <a:ext cx="1451559"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a:extLst>
              <a:ext uri="{FF2B5EF4-FFF2-40B4-BE49-F238E27FC236}">
                <a16:creationId xmlns:a16="http://schemas.microsoft.com/office/drawing/2014/main" id="{CB6DA839-CBED-170C-7490-EAFA550FFCA9}"/>
              </a:ext>
            </a:extLst>
          </p:cNvPr>
          <p:cNvSpPr>
            <a:spLocks noGrp="1"/>
          </p:cNvSpPr>
          <p:nvPr>
            <p:ph type="title"/>
          </p:nvPr>
        </p:nvSpPr>
        <p:spPr>
          <a:xfrm>
            <a:off x="1646785" y="171763"/>
            <a:ext cx="9810750" cy="1325563"/>
          </a:xfrm>
        </p:spPr>
        <p:txBody>
          <a:bodyPr/>
          <a:lstStyle/>
          <a:p>
            <a:r>
              <a:rPr lang="fr-FR" altLang="fr-FR">
                <a:solidFill>
                  <a:schemeClr val="accent1">
                    <a:lumMod val="75000"/>
                  </a:schemeClr>
                </a:solidFill>
              </a:rPr>
              <a:t>Priorité 2</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340991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pic>
        <p:nvPicPr>
          <p:cNvPr id="6" name="Image 5">
            <a:extLst>
              <a:ext uri="{FF2B5EF4-FFF2-40B4-BE49-F238E27FC236}">
                <a16:creationId xmlns:a16="http://schemas.microsoft.com/office/drawing/2014/main" id="{52069603-CCBB-54EB-2D4A-0DE664C2C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98" y="1690688"/>
            <a:ext cx="2790000" cy="2790000"/>
          </a:xfrm>
          <a:prstGeom prst="rect">
            <a:avLst/>
          </a:prstGeom>
        </p:spPr>
      </p:pic>
      <p:sp>
        <p:nvSpPr>
          <p:cNvPr id="9" name="ZoneTexte 8">
            <a:extLst>
              <a:ext uri="{FF2B5EF4-FFF2-40B4-BE49-F238E27FC236}">
                <a16:creationId xmlns:a16="http://schemas.microsoft.com/office/drawing/2014/main" id="{C8A6B8B1-6105-9694-C023-5A0949496140}"/>
              </a:ext>
            </a:extLst>
          </p:cNvPr>
          <p:cNvSpPr txBox="1"/>
          <p:nvPr/>
        </p:nvSpPr>
        <p:spPr>
          <a:xfrm>
            <a:off x="4333050" y="1690688"/>
            <a:ext cx="6353129" cy="3416320"/>
          </a:xfrm>
          <a:prstGeom prst="rect">
            <a:avLst/>
          </a:prstGeom>
          <a:noFill/>
          <a:ln>
            <a:solidFill>
              <a:schemeClr val="bg1"/>
            </a:solidFill>
          </a:ln>
        </p:spPr>
        <p:txBody>
          <a:bodyPr wrap="square" rtlCol="0">
            <a:spAutoFit/>
          </a:bodyPr>
          <a:lstStyle/>
          <a:p>
            <a:r>
              <a:rPr lang="fr-BE" sz="2400" b="1">
                <a:solidFill>
                  <a:srgbClr val="0E6EB6"/>
                </a:solidFill>
                <a:latin typeface="Open Sans" panose="020B0606030504020204" pitchFamily="34" charset="0"/>
                <a:ea typeface="Open Sans" panose="020B0606030504020204" pitchFamily="34" charset="0"/>
                <a:cs typeface="Open Sans" panose="020B0606030504020204" pitchFamily="34" charset="0"/>
              </a:rPr>
              <a:t>Une région Meuse-Rhin plus sociale </a:t>
            </a:r>
          </a:p>
          <a:p>
            <a:endParaRPr lang="en-GB" sz="2000" b="1">
              <a:solidFill>
                <a:srgbClr val="0E6EB6"/>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rPr>
              <a:t>Marchés du travail et accès à des emplois de qualité</a:t>
            </a:r>
          </a:p>
          <a:p>
            <a:pPr marL="171450" indent="-171450">
              <a:buFont typeface="Arial" panose="020B0604020202020204" pitchFamily="34" charset="0"/>
              <a:buChar char="•"/>
            </a:pPr>
            <a:endPar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rPr>
              <a:t>Education, formation et apprentissage tout au long de la vie</a:t>
            </a:r>
          </a:p>
          <a:p>
            <a:endPar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rPr>
              <a:t>Tourisme et culture</a:t>
            </a:r>
          </a:p>
          <a:p>
            <a:endPar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600">
                <a:solidFill>
                  <a:srgbClr val="0E6EB6"/>
                </a:solidFill>
                <a:latin typeface="Open Sans" panose="020B0606030504020204" pitchFamily="34" charset="0"/>
                <a:ea typeface="Open Sans" panose="020B0606030504020204" pitchFamily="34" charset="0"/>
                <a:cs typeface="Open Sans" panose="020B0606030504020204" pitchFamily="34" charset="0"/>
              </a:rPr>
              <a:t>Santé</a:t>
            </a:r>
            <a:endParaRPr lang="en-GB" sz="1600">
              <a:solidFill>
                <a:srgbClr val="0E6EB6"/>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fr-FR"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fr-FR"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 4" descr="Une image contenant texte&#10;&#10;Description générée automatiquement">
            <a:extLst>
              <a:ext uri="{FF2B5EF4-FFF2-40B4-BE49-F238E27FC236}">
                <a16:creationId xmlns:a16="http://schemas.microsoft.com/office/drawing/2014/main" id="{B27AAC98-7F66-E0B0-5E60-EAAC62002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4" name="Rectangle 3">
            <a:extLst>
              <a:ext uri="{FF2B5EF4-FFF2-40B4-BE49-F238E27FC236}">
                <a16:creationId xmlns:a16="http://schemas.microsoft.com/office/drawing/2014/main" id="{FA58B877-9DBE-9F85-78F8-35326204B813}"/>
              </a:ext>
            </a:extLst>
          </p:cNvPr>
          <p:cNvSpPr/>
          <p:nvPr/>
        </p:nvSpPr>
        <p:spPr>
          <a:xfrm>
            <a:off x="-28703" y="1062828"/>
            <a:ext cx="1451559"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Image 6">
            <a:extLst>
              <a:ext uri="{FF2B5EF4-FFF2-40B4-BE49-F238E27FC236}">
                <a16:creationId xmlns:a16="http://schemas.microsoft.com/office/drawing/2014/main" id="{9912ECBC-AE49-9D30-E371-578C38CE9E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3998" y="1690688"/>
            <a:ext cx="2790000" cy="2790000"/>
          </a:xfrm>
          <a:prstGeom prst="rect">
            <a:avLst/>
          </a:prstGeom>
        </p:spPr>
      </p:pic>
      <p:sp>
        <p:nvSpPr>
          <p:cNvPr id="2" name="Titre 1">
            <a:extLst>
              <a:ext uri="{FF2B5EF4-FFF2-40B4-BE49-F238E27FC236}">
                <a16:creationId xmlns:a16="http://schemas.microsoft.com/office/drawing/2014/main" id="{4F1EF446-4564-4EA5-A82F-83D830F1B956}"/>
              </a:ext>
            </a:extLst>
          </p:cNvPr>
          <p:cNvSpPr>
            <a:spLocks noGrp="1"/>
          </p:cNvSpPr>
          <p:nvPr>
            <p:ph type="title"/>
          </p:nvPr>
        </p:nvSpPr>
        <p:spPr>
          <a:xfrm>
            <a:off x="1646785" y="171763"/>
            <a:ext cx="9810750" cy="1325563"/>
          </a:xfrm>
        </p:spPr>
        <p:txBody>
          <a:bodyPr/>
          <a:lstStyle/>
          <a:p>
            <a:r>
              <a:rPr lang="fr-FR" altLang="fr-FR">
                <a:solidFill>
                  <a:schemeClr val="accent1">
                    <a:lumMod val="75000"/>
                  </a:schemeClr>
                </a:solidFill>
              </a:rPr>
              <a:t>Priorité 3</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104941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pic>
        <p:nvPicPr>
          <p:cNvPr id="6" name="Image 5">
            <a:extLst>
              <a:ext uri="{FF2B5EF4-FFF2-40B4-BE49-F238E27FC236}">
                <a16:creationId xmlns:a16="http://schemas.microsoft.com/office/drawing/2014/main" id="{52069603-CCBB-54EB-2D4A-0DE664C2C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98" y="1690688"/>
            <a:ext cx="2790000" cy="2790000"/>
          </a:xfrm>
          <a:prstGeom prst="rect">
            <a:avLst/>
          </a:prstGeom>
        </p:spPr>
      </p:pic>
      <p:sp>
        <p:nvSpPr>
          <p:cNvPr id="9" name="ZoneTexte 8">
            <a:extLst>
              <a:ext uri="{FF2B5EF4-FFF2-40B4-BE49-F238E27FC236}">
                <a16:creationId xmlns:a16="http://schemas.microsoft.com/office/drawing/2014/main" id="{C8A6B8B1-6105-9694-C023-5A0949496140}"/>
              </a:ext>
            </a:extLst>
          </p:cNvPr>
          <p:cNvSpPr txBox="1"/>
          <p:nvPr/>
        </p:nvSpPr>
        <p:spPr>
          <a:xfrm>
            <a:off x="4389387" y="1690688"/>
            <a:ext cx="6353129" cy="3293209"/>
          </a:xfrm>
          <a:prstGeom prst="rect">
            <a:avLst/>
          </a:prstGeom>
          <a:noFill/>
          <a:ln>
            <a:solidFill>
              <a:schemeClr val="bg1"/>
            </a:solidFill>
          </a:ln>
        </p:spPr>
        <p:txBody>
          <a:bodyPr wrap="square" rtlCol="0">
            <a:spAutoFit/>
          </a:bodyPr>
          <a:lstStyle/>
          <a:p>
            <a:r>
              <a:rPr lang="fr-FR" sz="2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Une meilleure gouvernance de la coopération dans la région Meuse-Rhin</a:t>
            </a:r>
            <a:endParaRPr lang="fr-BE" sz="2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fr-FR"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6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Réduire les barrières frontalières</a:t>
            </a:r>
          </a:p>
          <a:p>
            <a:endParaRPr lang="fr-FR" sz="16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6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Contacts transfrontaliers</a:t>
            </a:r>
          </a:p>
          <a:p>
            <a:pPr marL="171450" indent="-171450">
              <a:buFont typeface="Arial" panose="020B0604020202020204" pitchFamily="34" charset="0"/>
              <a:buChar char="•"/>
            </a:pPr>
            <a:endParaRPr lang="fr-FR" sz="16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BE" sz="16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Coopération administrative conjointe</a:t>
            </a:r>
          </a:p>
          <a:p>
            <a:pPr marL="171450" indent="-171450">
              <a:buFont typeface="Arial" panose="020B0604020202020204" pitchFamily="34" charset="0"/>
              <a:buChar char="•"/>
            </a:pPr>
            <a:endParaRPr lang="fr-FR"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fr-FR"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 4" descr="Une image contenant texte&#10;&#10;Description générée automatiquement">
            <a:extLst>
              <a:ext uri="{FF2B5EF4-FFF2-40B4-BE49-F238E27FC236}">
                <a16:creationId xmlns:a16="http://schemas.microsoft.com/office/drawing/2014/main" id="{B27AAC98-7F66-E0B0-5E60-EAAC62002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4" name="Rectangle 3">
            <a:extLst>
              <a:ext uri="{FF2B5EF4-FFF2-40B4-BE49-F238E27FC236}">
                <a16:creationId xmlns:a16="http://schemas.microsoft.com/office/drawing/2014/main" id="{FA58B877-9DBE-9F85-78F8-35326204B813}"/>
              </a:ext>
            </a:extLst>
          </p:cNvPr>
          <p:cNvSpPr/>
          <p:nvPr/>
        </p:nvSpPr>
        <p:spPr>
          <a:xfrm>
            <a:off x="-28703" y="1062828"/>
            <a:ext cx="1451559"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Image 6">
            <a:extLst>
              <a:ext uri="{FF2B5EF4-FFF2-40B4-BE49-F238E27FC236}">
                <a16:creationId xmlns:a16="http://schemas.microsoft.com/office/drawing/2014/main" id="{9912ECBC-AE49-9D30-E371-578C38CE9E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3998" y="1690688"/>
            <a:ext cx="2790000" cy="2790000"/>
          </a:xfrm>
          <a:prstGeom prst="rect">
            <a:avLst/>
          </a:prstGeom>
        </p:spPr>
      </p:pic>
      <p:pic>
        <p:nvPicPr>
          <p:cNvPr id="8" name="Image 7">
            <a:extLst>
              <a:ext uri="{FF2B5EF4-FFF2-40B4-BE49-F238E27FC236}">
                <a16:creationId xmlns:a16="http://schemas.microsoft.com/office/drawing/2014/main" id="{A85EE3F5-A72A-A2AC-F4CB-03DEBC0EF149}"/>
              </a:ext>
            </a:extLst>
          </p:cNvPr>
          <p:cNvPicPr>
            <a:picLocks noChangeAspect="1"/>
          </p:cNvPicPr>
          <p:nvPr/>
        </p:nvPicPr>
        <p:blipFill>
          <a:blip r:embed="rId6"/>
          <a:stretch>
            <a:fillRect/>
          </a:stretch>
        </p:blipFill>
        <p:spPr>
          <a:xfrm>
            <a:off x="1323998" y="1690688"/>
            <a:ext cx="2790000" cy="2790000"/>
          </a:xfrm>
          <a:prstGeom prst="rect">
            <a:avLst/>
          </a:prstGeom>
        </p:spPr>
      </p:pic>
      <p:sp>
        <p:nvSpPr>
          <p:cNvPr id="2" name="Titre 1">
            <a:extLst>
              <a:ext uri="{FF2B5EF4-FFF2-40B4-BE49-F238E27FC236}">
                <a16:creationId xmlns:a16="http://schemas.microsoft.com/office/drawing/2014/main" id="{7C286DA9-9B92-3A1F-4024-CF264F31883F}"/>
              </a:ext>
            </a:extLst>
          </p:cNvPr>
          <p:cNvSpPr>
            <a:spLocks noGrp="1"/>
          </p:cNvSpPr>
          <p:nvPr>
            <p:ph type="title"/>
          </p:nvPr>
        </p:nvSpPr>
        <p:spPr>
          <a:xfrm>
            <a:off x="1646785" y="171763"/>
            <a:ext cx="9810750" cy="1325563"/>
          </a:xfrm>
        </p:spPr>
        <p:txBody>
          <a:bodyPr/>
          <a:lstStyle/>
          <a:p>
            <a:r>
              <a:rPr lang="fr-FR" altLang="fr-FR">
                <a:solidFill>
                  <a:schemeClr val="accent1">
                    <a:lumMod val="75000"/>
                  </a:schemeClr>
                </a:solidFill>
              </a:rPr>
              <a:t>Priorité 4</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spTree>
    <p:extLst>
      <p:ext uri="{BB962C8B-B14F-4D97-AF65-F5344CB8AC3E}">
        <p14:creationId xmlns:p14="http://schemas.microsoft.com/office/powerpoint/2010/main" val="36607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90FC3F-0325-6E79-4570-5E6B27C45FD2}"/>
              </a:ext>
            </a:extLst>
          </p:cNvPr>
          <p:cNvSpPr>
            <a:spLocks noGrp="1"/>
          </p:cNvSpPr>
          <p:nvPr>
            <p:ph idx="1"/>
          </p:nvPr>
        </p:nvSpPr>
        <p:spPr>
          <a:xfrm>
            <a:off x="1543050" y="1419225"/>
            <a:ext cx="9810750" cy="4175125"/>
          </a:xfrm>
        </p:spPr>
        <p:txBody>
          <a:bodyPr/>
          <a:lstStyle/>
          <a:p>
            <a:pPr marL="0" indent="0">
              <a:buNone/>
            </a:pPr>
            <a:endParaRPr lang="fr-FR" sz="1600"/>
          </a:p>
          <a:p>
            <a:endParaRPr lang="fr-FR" sz="1600"/>
          </a:p>
          <a:p>
            <a:endParaRPr lang="fr-FR" sz="1600"/>
          </a:p>
          <a:p>
            <a:endParaRPr lang="fr-FR" sz="1600"/>
          </a:p>
          <a:p>
            <a:endParaRPr lang="fr-FR" sz="1600"/>
          </a:p>
          <a:p>
            <a:endParaRPr lang="en-GB" sz="1600"/>
          </a:p>
        </p:txBody>
      </p:sp>
      <p:sp>
        <p:nvSpPr>
          <p:cNvPr id="11" name="TextBox 32">
            <a:extLst>
              <a:ext uri="{FF2B5EF4-FFF2-40B4-BE49-F238E27FC236}">
                <a16:creationId xmlns:a16="http://schemas.microsoft.com/office/drawing/2014/main" id="{0FF3DEE7-79FB-9F1E-3DDC-D7B3BBE006D1}"/>
              </a:ext>
            </a:extLst>
          </p:cNvPr>
          <p:cNvSpPr txBox="1"/>
          <p:nvPr/>
        </p:nvSpPr>
        <p:spPr>
          <a:xfrm>
            <a:off x="8718992" y="2932779"/>
            <a:ext cx="3231708" cy="24222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C000"/>
              </a:buClr>
              <a:buSzTx/>
              <a:buFontTx/>
              <a:buNone/>
              <a:tabLst/>
              <a:defRPr/>
            </a:pPr>
            <a:endParaRPr kumimoji="0" lang="fr-BE" altLang="fr-FR" sz="2000" b="0" i="0" u="sng" strike="noStrike" kern="1200" cap="none" spc="0" normalizeH="0" baseline="0" noProof="0">
              <a:ln>
                <a:noFill/>
              </a:ln>
              <a:solidFill>
                <a:srgbClr val="0E6EB6"/>
              </a:solidFill>
              <a:effectLst/>
              <a:uLnTx/>
              <a:uFillTx/>
              <a:latin typeface="Bahnschrift SemiCondensed"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BE" altLang="fr-FR" sz="2400" b="0" i="0" u="sng"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Taux d’intervention </a:t>
            </a:r>
            <a:r>
              <a:rPr kumimoji="0" lang="fr-BE" altLang="fr-FR" sz="24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1371600" marR="0" lvl="3" indent="0" algn="l" defTabSz="914400" rtl="0" eaLnBrk="1" fontAlgn="auto" latinLnBrk="0" hangingPunct="1">
              <a:lnSpc>
                <a:spcPct val="100000"/>
              </a:lnSpc>
              <a:spcBef>
                <a:spcPts val="0"/>
              </a:spcBef>
              <a:spcAft>
                <a:spcPts val="0"/>
              </a:spcAft>
              <a:buClr>
                <a:srgbClr val="FFC000"/>
              </a:buClr>
              <a:buSzTx/>
              <a:buFontTx/>
              <a:buNone/>
              <a:tabLst/>
              <a:defRPr/>
            </a:pPr>
            <a:endParaRPr kumimoji="0" lang="fr-BE" altLang="fr-FR" sz="20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BE" altLang="fr-FR" sz="16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50% FEDER  </a:t>
            </a:r>
          </a:p>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BE" altLang="fr-FR" sz="16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50% FP/cofinancements</a:t>
            </a:r>
          </a:p>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BE" altLang="fr-FR" sz="1600" b="1"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rPr>
              <a:t>Jusqu’à 250 millions d’investissement au total</a:t>
            </a:r>
            <a:endParaRPr kumimoji="0" lang="fr-BE" altLang="fr-FR" sz="1600" b="0" i="0" u="none" strike="noStrike" kern="1200" cap="none" spc="0" normalizeH="0" baseline="0" noProof="0">
              <a:ln>
                <a:noFill/>
              </a:ln>
              <a:solidFill>
                <a:srgbClr val="0E6EB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200000"/>
              </a:lnSpc>
              <a:spcBef>
                <a:spcPct val="0"/>
              </a:spcBef>
              <a:spcAft>
                <a:spcPts val="0"/>
              </a:spcAft>
              <a:buClrTx/>
              <a:buSzTx/>
              <a:buFont typeface="Wingdings" pitchFamily="2" charset="2"/>
              <a:buNone/>
              <a:tabLst/>
              <a:defRPr/>
            </a:pPr>
            <a:endParaRPr kumimoji="0" lang="fr-FR" altLang="fr-FR" sz="1400" b="0" i="0" u="none" strike="noStrike" kern="1200" cap="none" spc="0" normalizeH="0" baseline="0" noProof="0">
              <a:ln>
                <a:noFill/>
              </a:ln>
              <a:solidFill>
                <a:srgbClr val="0E6EB6"/>
              </a:solidFill>
              <a:effectLst/>
              <a:uLnTx/>
              <a:uFillTx/>
              <a:latin typeface="Bahnschrift SemiBold SemiConden" panose="020B0502040204020203" pitchFamily="34" charset="0"/>
              <a:ea typeface="+mn-ea"/>
              <a:cs typeface="+mn-cs"/>
            </a:endParaRPr>
          </a:p>
        </p:txBody>
      </p:sp>
      <p:pic>
        <p:nvPicPr>
          <p:cNvPr id="6" name="Image 5" descr="Une image contenant texte&#10;&#10;Description générée automatiquement">
            <a:extLst>
              <a:ext uri="{FF2B5EF4-FFF2-40B4-BE49-F238E27FC236}">
                <a16:creationId xmlns:a16="http://schemas.microsoft.com/office/drawing/2014/main" id="{DC08D1F1-A4CA-4448-CC5D-0881AD040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19" y="5966124"/>
            <a:ext cx="5695881" cy="891876"/>
          </a:xfrm>
          <a:prstGeom prst="rect">
            <a:avLst/>
          </a:prstGeom>
        </p:spPr>
      </p:pic>
      <p:sp>
        <p:nvSpPr>
          <p:cNvPr id="4" name="Rectangle 3">
            <a:extLst>
              <a:ext uri="{FF2B5EF4-FFF2-40B4-BE49-F238E27FC236}">
                <a16:creationId xmlns:a16="http://schemas.microsoft.com/office/drawing/2014/main" id="{E210D109-204C-AD3F-2846-1E8AF793640B}"/>
              </a:ext>
            </a:extLst>
          </p:cNvPr>
          <p:cNvSpPr/>
          <p:nvPr/>
        </p:nvSpPr>
        <p:spPr>
          <a:xfrm>
            <a:off x="-28703" y="1062828"/>
            <a:ext cx="1451559" cy="74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5FA5610A-0489-33C6-D682-E5A6CB9B2667}"/>
              </a:ext>
            </a:extLst>
          </p:cNvPr>
          <p:cNvSpPr>
            <a:spLocks noGrp="1"/>
          </p:cNvSpPr>
          <p:nvPr>
            <p:ph type="title"/>
          </p:nvPr>
        </p:nvSpPr>
        <p:spPr>
          <a:xfrm>
            <a:off x="1646785" y="171763"/>
            <a:ext cx="9810750" cy="1325563"/>
          </a:xfrm>
        </p:spPr>
        <p:txBody>
          <a:bodyPr/>
          <a:lstStyle/>
          <a:p>
            <a:r>
              <a:rPr lang="fr-FR" altLang="fr-FR">
                <a:solidFill>
                  <a:schemeClr val="accent1">
                    <a:lumMod val="75000"/>
                  </a:schemeClr>
                </a:solidFill>
              </a:rPr>
              <a:t>Budget</a:t>
            </a:r>
            <a:br>
              <a:rPr lang="fr-FR" altLang="fr-FR" sz="44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a:p>
        </p:txBody>
      </p:sp>
      <p:graphicFrame>
        <p:nvGraphicFramePr>
          <p:cNvPr id="8" name="Graphique 7">
            <a:extLst>
              <a:ext uri="{FF2B5EF4-FFF2-40B4-BE49-F238E27FC236}">
                <a16:creationId xmlns:a16="http://schemas.microsoft.com/office/drawing/2014/main" id="{D0C78C77-CA65-85E3-C79E-172D845C3747}"/>
              </a:ext>
            </a:extLst>
          </p:cNvPr>
          <p:cNvGraphicFramePr/>
          <p:nvPr>
            <p:extLst>
              <p:ext uri="{D42A27DB-BD31-4B8C-83A1-F6EECF244321}">
                <p14:modId xmlns:p14="http://schemas.microsoft.com/office/powerpoint/2010/main" val="1788660606"/>
              </p:ext>
            </p:extLst>
          </p:nvPr>
        </p:nvGraphicFramePr>
        <p:xfrm>
          <a:off x="241300" y="1062828"/>
          <a:ext cx="10949339"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9">
            <a:extLst>
              <a:ext uri="{FF2B5EF4-FFF2-40B4-BE49-F238E27FC236}">
                <a16:creationId xmlns:a16="http://schemas.microsoft.com/office/drawing/2014/main" id="{9E9791A2-0C92-D4F9-3325-918D13C0B19F}"/>
              </a:ext>
            </a:extLst>
          </p:cNvPr>
          <p:cNvSpPr txBox="1"/>
          <p:nvPr/>
        </p:nvSpPr>
        <p:spPr>
          <a:xfrm>
            <a:off x="2500119" y="1229210"/>
            <a:ext cx="4100029" cy="1077218"/>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a:ln>
                  <a:noFill/>
                </a:ln>
                <a:solidFill>
                  <a:srgbClr val="0070C0"/>
                </a:solidFill>
                <a:effectLst/>
                <a:uLnTx/>
                <a:uFillTx/>
                <a:latin typeface="Open Sans"/>
                <a:ea typeface="Open Sans"/>
                <a:cs typeface="Open Sans"/>
              </a:rPr>
              <a:t>Priorité 4 - </a:t>
            </a:r>
            <a:r>
              <a:rPr kumimoji="0" lang="fr-FR" sz="1600" b="1" i="0" u="none" strike="noStrike" kern="1200" cap="none" spc="0" normalizeH="0" baseline="0" noProof="0">
                <a:ln>
                  <a:noFill/>
                </a:ln>
                <a:solidFill>
                  <a:srgbClr val="0070C0"/>
                </a:solidFill>
                <a:effectLst/>
                <a:uLnTx/>
                <a:uFillTx/>
                <a:latin typeface="Open Sans"/>
                <a:ea typeface="Open Sans"/>
                <a:cs typeface="Open Sans"/>
              </a:rPr>
              <a:t>Une meilleure gouvernance de la coopération dans la région Meuse-Rhin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70C0"/>
                </a:solidFill>
                <a:effectLst/>
                <a:uLnTx/>
                <a:uFillTx/>
                <a:latin typeface="Open Sans"/>
                <a:ea typeface="Open Sans"/>
                <a:cs typeface="Open Sans"/>
              </a:rPr>
              <a:t>5,7M€ FEDER</a:t>
            </a:r>
            <a:endParaRPr kumimoji="0" lang="fr-BE" sz="1600" b="1" i="0" u="none" strike="noStrike" kern="1200" cap="none" spc="0" normalizeH="0" baseline="0" noProof="0">
              <a:ln>
                <a:noFill/>
              </a:ln>
              <a:solidFill>
                <a:srgbClr val="0070C0"/>
              </a:solidFill>
              <a:effectLst/>
              <a:uLnTx/>
              <a:uFillTx/>
              <a:latin typeface="Open Sans"/>
              <a:ea typeface="Open Sans"/>
              <a:cs typeface="Open Sans"/>
            </a:endParaRPr>
          </a:p>
        </p:txBody>
      </p:sp>
      <p:graphicFrame>
        <p:nvGraphicFramePr>
          <p:cNvPr id="5" name="Graphique 4">
            <a:extLst>
              <a:ext uri="{FF2B5EF4-FFF2-40B4-BE49-F238E27FC236}">
                <a16:creationId xmlns:a16="http://schemas.microsoft.com/office/drawing/2014/main" id="{06865516-2BA9-E785-1690-A47467D60890}"/>
              </a:ext>
            </a:extLst>
          </p:cNvPr>
          <p:cNvGraphicFramePr/>
          <p:nvPr/>
        </p:nvGraphicFramePr>
        <p:xfrm>
          <a:off x="3046542" y="2370499"/>
          <a:ext cx="5015941" cy="31089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9506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5.1.3319"/>
  <p:tag name="SLIDO_PRESENTATION_ID" val="00000000-0000-0000-0000-000000000000"/>
  <p:tag name="SLIDO_EVENT_UUID" val="2f7e0171-e921-4f24-8c22-d1a598676904"/>
  <p:tag name="SLIDO_EVENT_SECTION_UUID" val="fccfb1dd-1f7d-4f66-a0f2-8c55329f23ca"/>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b38c1185-40a3-4543-9ea0-014f52cfbc2e" xsi:nil="true"/>
    <Num_x00e9_ro xmlns="b38c1185-40a3-4543-9ea0-014f52cfbc2e" xsi:nil="true"/>
    <TaxCatchAll xmlns="0c6f0e0b-2694-4f1c-9b1a-7b9a77b04189" xsi:nil="true"/>
    <lcf76f155ced4ddcb4097134ff3c332f xmlns="b38c1185-40a3-4543-9ea0-014f52cfbc2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0E8DB23A668D4F868D67904A235A29" ma:contentTypeVersion="19" ma:contentTypeDescription="Crée un document." ma:contentTypeScope="" ma:versionID="cff26bbd2e72898506bf4eb2320a9674">
  <xsd:schema xmlns:xsd="http://www.w3.org/2001/XMLSchema" xmlns:xs="http://www.w3.org/2001/XMLSchema" xmlns:p="http://schemas.microsoft.com/office/2006/metadata/properties" xmlns:ns2="b38c1185-40a3-4543-9ea0-014f52cfbc2e" xmlns:ns3="0c6f0e0b-2694-4f1c-9b1a-7b9a77b04189" targetNamespace="http://schemas.microsoft.com/office/2006/metadata/properties" ma:root="true" ma:fieldsID="f2a1aea80a41c4fb2ecc0c80a261a3e5" ns2:_="" ns3:_="">
    <xsd:import namespace="b38c1185-40a3-4543-9ea0-014f52cfbc2e"/>
    <xsd:import namespace="0c6f0e0b-2694-4f1c-9b1a-7b9a77b041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Num_x00e9_ro"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8c1185-40a3-4543-9ea0-014f52cfbc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État de validation" ma:internalName="_x00c9_tat_x0020_de_x0020_validation">
      <xsd:simpleType>
        <xsd:restriction base="dms:Text"/>
      </xsd:simpleType>
    </xsd:element>
    <xsd:element name="Num_x00e9_ro" ma:index="22" nillable="true" ma:displayName="Numéro" ma:format="Dropdown" ma:internalName="Num_x00e9_ro" ma:percentage="FALSE">
      <xsd:simpleType>
        <xsd:restriction base="dms:Number"/>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af17dbac-277d-41ec-886f-19d03dcc6b2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6f0e0b-2694-4f1c-9b1a-7b9a77b04189"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5" nillable="true" ma:displayName="Taxonomy Catch All Column" ma:hidden="true" ma:list="{429ede2b-c5bd-45aa-a527-a6ac22c40c38}" ma:internalName="TaxCatchAll" ma:showField="CatchAllData" ma:web="0c6f0e0b-2694-4f1c-9b1a-7b9a77b04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DF8044-A78B-4172-81FD-2A37BF6A44E2}">
  <ds:schemaRefs>
    <ds:schemaRef ds:uri="0c6f0e0b-2694-4f1c-9b1a-7b9a77b04189"/>
    <ds:schemaRef ds:uri="b38c1185-40a3-4543-9ea0-014f52cfbc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53F24F0-3C2A-49BF-A35C-DC1CFB99BA80}">
  <ds:schemaRefs>
    <ds:schemaRef ds:uri="0c6f0e0b-2694-4f1c-9b1a-7b9a77b04189"/>
    <ds:schemaRef ds:uri="b38c1185-40a3-4543-9ea0-014f52cfbc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069968E-3167-42AE-A811-B70A738E79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50</Slides>
  <Notes>31</Notes>
  <HiddenSlides>0</HiddenSlides>
  <ScaleCrop>false</ScaleCrop>
  <HeadingPairs>
    <vt:vector size="4" baseType="variant">
      <vt:variant>
        <vt:lpstr>Theme</vt:lpstr>
      </vt:variant>
      <vt:variant>
        <vt:i4>6</vt:i4>
      </vt:variant>
      <vt:variant>
        <vt:lpstr>Slide Titles</vt:lpstr>
      </vt:variant>
      <vt:variant>
        <vt:i4>50</vt:i4>
      </vt:variant>
    </vt:vector>
  </HeadingPairs>
  <TitlesOfParts>
    <vt:vector size="56" baseType="lpstr">
      <vt:lpstr>Kantoorthema</vt:lpstr>
      <vt:lpstr>4_Aangepast ontwerp</vt:lpstr>
      <vt:lpstr>Aangepast ontwerp</vt:lpstr>
      <vt:lpstr>1_Aangepast ontwerp</vt:lpstr>
      <vt:lpstr>2_Aangepast ontwerp</vt:lpstr>
      <vt:lpstr>3_Aangepast ontwerp</vt:lpstr>
      <vt:lpstr>   Interreg Meuse-Rhin 2021-2027  Journée d'information sur les programmes Interreg    </vt:lpstr>
      <vt:lpstr> 1. Interreg Meuse-Rhin 2021-2027  </vt:lpstr>
      <vt:lpstr> Territoire  </vt:lpstr>
      <vt:lpstr>Priorités </vt:lpstr>
      <vt:lpstr>Priorité 1 </vt:lpstr>
      <vt:lpstr>Priorité 2 </vt:lpstr>
      <vt:lpstr>Priorité 3 </vt:lpstr>
      <vt:lpstr>Priorité 4 </vt:lpstr>
      <vt:lpstr>Budget </vt:lpstr>
      <vt:lpstr>Priorité 1 – objectif spécifique 1.i </vt:lpstr>
      <vt:lpstr>Types d’actions </vt:lpstr>
      <vt:lpstr>Types d’actions </vt:lpstr>
      <vt:lpstr>Types d’actions </vt:lpstr>
      <vt:lpstr>Groupes cibles/bénéficiaires </vt:lpstr>
      <vt:lpstr>Indicateurs </vt:lpstr>
      <vt:lpstr>Priorité 2 – objectif spécifique 2.2 </vt:lpstr>
      <vt:lpstr>Types d’actions </vt:lpstr>
      <vt:lpstr>Types d’actions </vt:lpstr>
      <vt:lpstr>Groupes cibles/bénéficiaires </vt:lpstr>
      <vt:lpstr>Indicateurs </vt:lpstr>
      <vt:lpstr>Priorité 2 – objectif spécifique 2.vi </vt:lpstr>
      <vt:lpstr> Types d’actions </vt:lpstr>
      <vt:lpstr>Types d’actions</vt:lpstr>
      <vt:lpstr>Groupes cibles/bénéficiaires </vt:lpstr>
      <vt:lpstr>Indicateurs </vt:lpstr>
      <vt:lpstr> Priorité 3 - Objectif spécifique 4.ii  </vt:lpstr>
      <vt:lpstr> Types d’actions  </vt:lpstr>
      <vt:lpstr> Types d’actions  </vt:lpstr>
      <vt:lpstr> Groupes cibles/bénéficiaires  </vt:lpstr>
      <vt:lpstr> Indicateurs  </vt:lpstr>
      <vt:lpstr> Priorité 3 - Objectif spécifique 4.V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 Comment déposer un projet  </vt:lpstr>
      <vt:lpstr>Antennes régionales </vt:lpstr>
      <vt:lpstr> Contenu du projet  </vt:lpstr>
      <vt:lpstr> Partenariats  </vt:lpstr>
      <vt:lpstr>Calendrier Call 2 (indicatif) </vt:lpstr>
      <vt:lpstr> Plateforme JEMS  </vt:lpstr>
      <vt:lpstr>  Étape 1: éligibilité, sélection et cotation  </vt:lpstr>
      <vt:lpstr>  Étape 2: éligibilité, sélection et cotation  </vt:lpstr>
      <vt:lpstr> 3. Restons en contact  </vt:lpstr>
      <vt:lpstr>PowerPoint Presentation</vt:lpstr>
      <vt:lpstr>PowerPoint Presentation</vt:lpstr>
    </vt:vector>
  </TitlesOfParts>
  <Company>VSPL2105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Weisser, Isabelle</dc:creator>
  <cp:revision>1</cp:revision>
  <cp:lastPrinted>2022-10-19T07:18:47Z</cp:lastPrinted>
  <dcterms:created xsi:type="dcterms:W3CDTF">2022-09-08T15:31:52Z</dcterms:created>
  <dcterms:modified xsi:type="dcterms:W3CDTF">2023-10-17T07:34:04Z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0x010100100E8DB23A668D4F868D67904A235A29</vt:lpwstr>
  </property>
  <property fmtid="{D5CDD505-2E9C-101B-9397-08002B2CF9AE}" pid="3" name="MediaServiceImageTags">
    <vt:lpwstr/>
  </property>
  <property fmtid="{D5CDD505-2E9C-101B-9397-08002B2CF9AE}" pid="4" name="SlidoAppVersion">
    <vt:lpwstr>1.5.1.3319</vt:lpwstr>
  </property>
</Properties>
</file>