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3"/>
  </p:notesMasterIdLst>
  <p:handoutMasterIdLst>
    <p:handoutMasterId r:id="rId4"/>
  </p:handoutMasterIdLst>
  <p:sldIdLst>
    <p:sldId id="360" r:id="rId2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Playfair Display" pitchFamily="2" charset="0"/>
      <p:regular r:id="rId9"/>
      <p:bold r:id="rId10"/>
      <p:italic r:id="rId11"/>
      <p:boldItalic r:id="rId12"/>
    </p:embeddedFont>
  </p:embeddedFontLst>
  <p:defaultTextStyle>
    <a:defPPr>
      <a:defRPr lang="fr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949599"/>
    <a:srgbClr val="83C5DF"/>
    <a:srgbClr val="5E70AF"/>
    <a:srgbClr val="5EB2DE"/>
    <a:srgbClr val="8697C8"/>
    <a:srgbClr val="6BC8C4"/>
    <a:srgbClr val="FF0066"/>
    <a:srgbClr val="F89329"/>
    <a:srgbClr val="DF1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87671" autoAdjust="0"/>
  </p:normalViewPr>
  <p:slideViewPr>
    <p:cSldViewPr>
      <p:cViewPr varScale="1">
        <p:scale>
          <a:sx n="114" d="100"/>
          <a:sy n="114" d="100"/>
        </p:scale>
        <p:origin x="20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38816-7EE0-4DAC-9BBF-86D4ED6D28AB}" type="datetimeFigureOut">
              <a:rPr lang="fr-BE" smtClean="0"/>
              <a:t>27/04/2023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C3E35-1F29-4417-BC63-E1A1520A226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8305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A150B8C-367C-430A-B483-B1A6EBB13E3A}" type="datetimeFigureOut">
              <a:rPr lang="fr-BE"/>
              <a:pPr>
                <a:defRPr/>
              </a:pPr>
              <a:t>27/04/2023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FF1D3C-8D26-4759-A12B-3F68BB58E07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1231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8000" y="2017844"/>
            <a:ext cx="8636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7050" y="3932072"/>
            <a:ext cx="8636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fr-FR" dirty="0"/>
              <a:t>Modifier le style des sous-titres du masque</a:t>
            </a:r>
            <a:endParaRPr lang="fr-B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448800" y="6248400"/>
            <a:ext cx="20320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0800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46400" y="6248400"/>
            <a:ext cx="16256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0129CBA-1B40-455A-92C3-058125EE8BAD}" type="slidenum">
              <a:rPr lang="fr-BE" altLang="fr-FR" smtClean="0"/>
              <a:pPr>
                <a:defRPr/>
              </a:pPr>
              <a:t>‹N°›</a:t>
            </a:fld>
            <a:endParaRPr lang="fr-BE" altLang="fr-FR"/>
          </a:p>
        </p:txBody>
      </p:sp>
      <p:pic>
        <p:nvPicPr>
          <p:cNvPr id="13" name="Picture 5" descr="S:\Logos &amp; Modèles\PNG\HELMo_ligne.png">
            <a:extLst>
              <a:ext uri="{FF2B5EF4-FFF2-40B4-BE49-F238E27FC236}">
                <a16:creationId xmlns:a16="http://schemas.microsoft.com/office/drawing/2014/main" id="{40C86CE7-DEEC-43A2-B15F-736CF66C7A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F307822-94B8-4D08-98E9-826E67FE11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411" y="-601965"/>
            <a:ext cx="5416307" cy="259080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7951C86-50C9-4C8E-A03A-0DD75E90ED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20" y="5777506"/>
            <a:ext cx="12312000" cy="117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2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29957-4E66-4D73-A670-C7D11EA63538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279838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42400" y="190500"/>
            <a:ext cx="2336800" cy="58293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032000" y="190500"/>
            <a:ext cx="6807200" cy="58293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F101-FFEA-4CA1-9A52-D400374F8855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374627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9536" y="1690464"/>
            <a:ext cx="9875259" cy="411480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B421FEE-4FDF-456B-B304-7746510DD715}" type="slidenum">
              <a:rPr lang="fr-BE" altLang="fr-FR" smtClean="0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54259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FC09F-2CC0-4D29-A494-8A178CA2BC07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85390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C049C-DBCD-41AC-A3F5-D467F825C725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961277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B3CCA-156F-4CAF-9477-9C344A81DA42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709805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DA2D7-7366-467B-92C0-1FEDC17B0488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395639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46018-A6B1-495F-BB9F-AD878D8E349E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366098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22" y="273050"/>
            <a:ext cx="2620463" cy="1370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00222" y="1857365"/>
            <a:ext cx="2620463" cy="36433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42FB0-FA90-4D9F-B0C0-3937FED48018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360650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611C3-94D9-457B-826C-9EBA70378628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25750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3712" y="190501"/>
            <a:ext cx="8291083" cy="108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 dirty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884" y="1690464"/>
            <a:ext cx="994859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 dirty="0"/>
              <a:t>Cliquez pour modifier les styles du texte du masque</a:t>
            </a:r>
          </a:p>
          <a:p>
            <a:pPr lvl="1"/>
            <a:r>
              <a:rPr lang="fr-BE" altLang="fr-FR" dirty="0"/>
              <a:t>Deuxième niveau</a:t>
            </a:r>
          </a:p>
          <a:p>
            <a:pPr lvl="2"/>
            <a:r>
              <a:rPr lang="fr-BE" altLang="fr-FR" dirty="0"/>
              <a:t>Troisième niveau</a:t>
            </a:r>
          </a:p>
          <a:p>
            <a:pPr lvl="3"/>
            <a:r>
              <a:rPr lang="fr-BE" altLang="fr-FR" dirty="0"/>
              <a:t>Quatrième niveau</a:t>
            </a:r>
          </a:p>
          <a:p>
            <a:pPr lvl="4"/>
            <a:r>
              <a:rPr lang="fr-BE" altLang="fr-FR" dirty="0"/>
              <a:t>Cinquième niveau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39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7883" y="6224363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D9EDC07-503D-4786-8917-004D9B7D7658}" type="slidenum">
              <a:rPr lang="fr-BE" altLang="fr-FR" smtClean="0"/>
              <a:pPr>
                <a:defRPr/>
              </a:pPr>
              <a:t>‹N°›</a:t>
            </a:fld>
            <a:endParaRPr lang="fr-BE" altLang="fr-FR"/>
          </a:p>
        </p:txBody>
      </p:sp>
      <p:pic>
        <p:nvPicPr>
          <p:cNvPr id="16" name="Picture 5" descr="S:\Logos &amp; Modèles\PNG\HELMo_ligne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3310979-B7E0-413C-B9C4-B9FE9F6F8CD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20" y="5805263"/>
            <a:ext cx="12312000" cy="117988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69048ED-CC5A-4D76-BD67-029BFE7A755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459432"/>
            <a:ext cx="3866111" cy="18492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0">
          <a:solidFill>
            <a:schemeClr val="tx2"/>
          </a:solidFill>
          <a:latin typeface="Playfair Display" pitchFamily="2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949599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949599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949599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949599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949599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949599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949599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949599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1C8CD"/>
        </a:buClr>
        <a:buFont typeface="Wingdings" panose="05000000000000000000" pitchFamily="2" charset="2"/>
        <a:buChar char="l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F1A4F"/>
        </a:buClr>
        <a:buFont typeface="Wingdings" panose="05000000000000000000" pitchFamily="2" charset="2"/>
        <a:buChar char="l"/>
        <a:defRPr sz="28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1D454"/>
        </a:buClr>
        <a:buChar char="•"/>
        <a:defRPr sz="2400">
          <a:solidFill>
            <a:schemeClr val="tx2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89329"/>
        </a:buClr>
        <a:buChar char="•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65AA4"/>
        </a:buClr>
        <a:buChar char="•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65AA4"/>
        </a:buClr>
        <a:buChar char="•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65AA4"/>
        </a:buClr>
        <a:buChar char="•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65AA4"/>
        </a:buClr>
        <a:buChar char="•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65AA4"/>
        </a:buClr>
        <a:buChar char="•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5F3069-862B-45A1-9271-05FB3C5DD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Formulaire d’évaluation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B352A8-BE22-4557-B9E4-0385167AF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700808"/>
            <a:ext cx="3960440" cy="4114800"/>
          </a:xfrm>
        </p:spPr>
        <p:txBody>
          <a:bodyPr/>
          <a:lstStyle/>
          <a:p>
            <a:pPr marL="0" indent="0">
              <a:buNone/>
            </a:pPr>
            <a:r>
              <a:rPr lang="fr-BE" sz="2800" b="1" dirty="0"/>
              <a:t>Votre avis compte !</a:t>
            </a:r>
          </a:p>
          <a:p>
            <a:pPr marL="0" indent="0">
              <a:buNone/>
            </a:pPr>
            <a:endParaRPr lang="fr-BE" sz="2800" b="1" dirty="0"/>
          </a:p>
          <a:p>
            <a:pPr marL="0" indent="0" algn="l">
              <a:buNone/>
            </a:pPr>
            <a:r>
              <a:rPr lang="fr-BE" sz="1800" b="0" i="1" dirty="0">
                <a:solidFill>
                  <a:srgbClr val="000000"/>
                </a:solidFill>
                <a:effectLst/>
                <a:latin typeface="+mj-lt"/>
              </a:rPr>
              <a:t>Dans une logique d’amélioration continue, nous souhaitons recueillir votre avis afin de réguler la formation. </a:t>
            </a:r>
          </a:p>
          <a:p>
            <a:pPr marL="0" indent="0" algn="l">
              <a:buNone/>
            </a:pPr>
            <a:endParaRPr lang="fr-BE" sz="1800" i="1" dirty="0">
              <a:solidFill>
                <a:srgbClr val="000000"/>
              </a:solidFill>
              <a:latin typeface="+mj-lt"/>
            </a:endParaRPr>
          </a:p>
          <a:p>
            <a:pPr marL="0" indent="0" algn="l">
              <a:buNone/>
            </a:pPr>
            <a:r>
              <a:rPr lang="fr-BE" sz="1800" b="0" i="1" dirty="0">
                <a:solidFill>
                  <a:srgbClr val="000000"/>
                </a:solidFill>
                <a:effectLst/>
                <a:latin typeface="+mj-lt"/>
              </a:rPr>
              <a:t>Nous vous remercions pour votre collaboration !</a:t>
            </a:r>
            <a:br>
              <a:rPr lang="fr-BE" sz="1800" b="0" i="0" dirty="0">
                <a:solidFill>
                  <a:srgbClr val="000000"/>
                </a:solidFill>
                <a:effectLst/>
                <a:latin typeface="+mj-lt"/>
              </a:rPr>
            </a:br>
            <a:endParaRPr lang="fr-BE" sz="18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fr-BE" sz="1800" b="0" i="0" dirty="0">
                <a:solidFill>
                  <a:srgbClr val="000000"/>
                </a:solidFill>
                <a:effectLst/>
                <a:latin typeface="+mj-lt"/>
              </a:rPr>
              <a:t>Le sondage prendra environ 5 minutes.</a:t>
            </a:r>
            <a:endParaRPr lang="fr-BE" sz="2400" dirty="0"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93905F-9477-443A-A397-08EAC6351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21" y="1340768"/>
            <a:ext cx="4176464" cy="417646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CB65B8F-183D-46CD-89C7-E838B3B9E779}"/>
              </a:ext>
            </a:extLst>
          </p:cNvPr>
          <p:cNvSpPr txBox="1"/>
          <p:nvPr/>
        </p:nvSpPr>
        <p:spPr>
          <a:xfrm>
            <a:off x="5951984" y="5389185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rgbClr val="FF3399"/>
                </a:solidFill>
              </a:rPr>
              <a:t>https://forms.office.com/e/jVsAnhN7Q7</a:t>
            </a:r>
          </a:p>
        </p:txBody>
      </p:sp>
    </p:spTree>
    <p:extLst>
      <p:ext uri="{BB962C8B-B14F-4D97-AF65-F5344CB8AC3E}">
        <p14:creationId xmlns:p14="http://schemas.microsoft.com/office/powerpoint/2010/main" val="351035807"/>
      </p:ext>
    </p:extLst>
  </p:cSld>
  <p:clrMapOvr>
    <a:masterClrMapping/>
  </p:clrMapOvr>
</p:sld>
</file>

<file path=ppt/theme/theme1.xml><?xml version="1.0" encoding="utf-8"?>
<a:theme xmlns:a="http://schemas.openxmlformats.org/drawingml/2006/main" name="HELMo_modele_ppt">
  <a:themeElements>
    <a:clrScheme name="É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Éch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É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dèle PPT HELMo 2019" id="{37FADE6C-E86E-4B9F-BD3B-E22535ED1CA0}" vid="{A98B0089-E104-476B-B9C5-E8B8D43927E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HELMo_modele_ppt_2019</Template>
  <TotalTime>3768</TotalTime>
  <Words>49</Words>
  <Application>Microsoft Office PowerPoint</Application>
  <PresentationFormat>Grand écran</PresentationFormat>
  <Paragraphs>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Playfair Display</vt:lpstr>
      <vt:lpstr>Arial</vt:lpstr>
      <vt:lpstr>Wingdings</vt:lpstr>
      <vt:lpstr>Calibri</vt:lpstr>
      <vt:lpstr>HELMo_modele_ppt</vt:lpstr>
      <vt:lpstr>Formulaire d’évaluation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Charlier</dc:creator>
  <cp:lastModifiedBy>Nicolas Charlier</cp:lastModifiedBy>
  <cp:revision>111</cp:revision>
  <cp:lastPrinted>2018-12-10T13:27:38Z</cp:lastPrinted>
  <dcterms:created xsi:type="dcterms:W3CDTF">2019-03-14T10:48:14Z</dcterms:created>
  <dcterms:modified xsi:type="dcterms:W3CDTF">2023-04-27T09:28:07Z</dcterms:modified>
</cp:coreProperties>
</file>